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37"/>
  </p:notesMasterIdLst>
  <p:sldIdLst>
    <p:sldId id="256" r:id="rId3"/>
    <p:sldId id="266" r:id="rId4"/>
    <p:sldId id="290" r:id="rId5"/>
    <p:sldId id="267" r:id="rId6"/>
    <p:sldId id="291" r:id="rId7"/>
    <p:sldId id="268" r:id="rId8"/>
    <p:sldId id="292" r:id="rId9"/>
    <p:sldId id="269" r:id="rId10"/>
    <p:sldId id="293" r:id="rId11"/>
    <p:sldId id="270" r:id="rId12"/>
    <p:sldId id="294" r:id="rId13"/>
    <p:sldId id="271" r:id="rId14"/>
    <p:sldId id="295" r:id="rId15"/>
    <p:sldId id="257" r:id="rId16"/>
    <p:sldId id="258" r:id="rId17"/>
    <p:sldId id="25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Quattrocento Sans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1T14:46:25.6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D6D50F-44F8-4AE0-8E60-14074716F6DE}" emma:medium="tactile" emma:mode="ink">
          <msink:context xmlns:msink="http://schemas.microsoft.com/ink/2010/main" type="writingRegion" rotatedBoundingBox="6446,9753 6677,9753 6677,10968 6446,10968"/>
        </emma:interpretation>
      </emma:emma>
    </inkml:annotationXML>
    <inkml:traceGroup>
      <inkml:annotationXML>
        <emma:emma xmlns:emma="http://www.w3.org/2003/04/emma" version="1.0">
          <emma:interpretation id="{64F6BA33-86FF-412C-9546-EFFB8E14C417}" emma:medium="tactile" emma:mode="ink">
            <msink:context xmlns:msink="http://schemas.microsoft.com/ink/2010/main" type="paragraph" rotatedBoundingBox="6446,9753 6677,9753 6677,10968 6446,10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E6164D-6966-4A08-A22F-31E1C32A9CB3}" emma:medium="tactile" emma:mode="ink">
              <msink:context xmlns:msink="http://schemas.microsoft.com/ink/2010/main" type="line" rotatedBoundingBox="6446,9753 6677,9753 6677,10968 6446,10968"/>
            </emma:interpretation>
          </emma:emma>
        </inkml:annotationXML>
        <inkml:traceGroup>
          <inkml:annotationXML>
            <emma:emma xmlns:emma="http://www.w3.org/2003/04/emma" version="1.0">
              <emma:interpretation id="{79AB3DFB-1200-4AE7-9D2D-ADB2D5DD5D7B}" emma:medium="tactile" emma:mode="ink">
                <msink:context xmlns:msink="http://schemas.microsoft.com/ink/2010/main" type="inkWord" rotatedBoundingBox="6446,9753 6677,9753 6677,10968 6446,10968"/>
              </emma:interpretation>
            </emma:emma>
          </inkml:annotationXML>
          <inkml:trace contextRef="#ctx0" brushRef="#br0">-10801 4342 0,'0'0'0,"0"0"0,0 0 16,0 0-16,0 0 15,0 0-15,0 0 0,0 0 16,0 0-16,0 0 16,0 0-16,0 0 0,0 0 15,0 0-15,0 0 16,0 0-16,0 0 15,0 0-15,39 64 0,-39-64 16,0 0-16,0 0 16,0 74-16,0-74 0,0 0 15,-13 95-15,13-95 16,0 0-16,0 0 0,-26 107 16,26-107-16,0 0 15,0 0-15,-51 107 16,51-107-16,0 0 0,0 0 15,-77 81-15,77-81 16,0 0-16,0 0 0</inkml:trace>
          <inkml:trace contextRef="#ctx0" brushRef="#br0" timeOffset="-860.4829">-10993 3655 0,'0'0'0,"0"0"16,0 0-16,0 0 15,0 0-15,0 0 0,0 0 16,0 0-16,0 0 15,0 0-15,0 0 0,0 0 16,0 0-16,38 42 16,-38-42-16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7:25.01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999969-A55E-4867-8068-5F913C4CC10D}" emma:medium="tactile" emma:mode="ink">
          <msink:context xmlns:msink="http://schemas.microsoft.com/ink/2010/main" type="inkDrawing" rotatedBoundingBox="13602,6813 15468,7421 15089,8583 13224,7975" semanticType="enclosure" shapeName="Other"/>
        </emma:interpretation>
      </emma:emma>
    </inkml:annotationXML>
    <inkml:trace contextRef="#ctx0" brushRef="#br0">0 146 0,'0'0'16,"0"0"-16,0 0 15,141-30-15,-141 30 16,0 0-16,156-29 0,-156 29 16,0 0-16,180-28 15,-180 28-15,0 0 0,192-30 16,-192 30-16,0 0 15,193-20-15,-193 20 16,0 0-16,180-8 0,-180 8 16,179 0-16,-179 0 15,0 0-15,141 15 16,-141-15-16,0 0 0,116 43 16,-116-43-16,0 0 15,115 80-15,-115-80 16,90 101-16,-90-101 0,0 0 15,77 123-15,-77-123 16,0 0-16,52 143 16,-52-143-16,0 0 0,25 166 15,-25-166-15,0 0 16,-13 175-16,13-175 16,0 0-16,-38 151 0,38-151 15,0 0-15,-90 124 16,90-124-16,-115 78 0,115-78 15,0 0-15,-154 29 16,154-29-16,-167 0 16,167 0-16,-193-36 0,193 36 15,-167-42-15,167 42 16,-154-59-16,154 59 16,-128-65-16,128 65 0,-128-57 15,128 57-15,0 0 16,-116-66-16,116 66 15,-90-85-15,90 85 0,-78-117 16,78 117-16,-52-129 16,52 129-16,-25-158 0,25 158 15,0-153-15,0 153 16,0 0-16,12-139 16,-12 139-16,0 0 0,0 0 15,26-122-15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7:23.9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4D8462-E8E6-4790-BF24-B15EF9EAE677}" emma:medium="tactile" emma:mode="ink">
          <msink:context xmlns:msink="http://schemas.microsoft.com/ink/2010/main" type="inkDrawing" rotatedBoundingBox="6103,7204 7695,7019 7834,8212 6243,8398" semanticType="enclosure" shapeName="Other"/>
        </emma:interpretation>
      </emma:emma>
    </inkml:annotationXML>
    <inkml:trace contextRef="#ctx0" brushRef="#br0">410 131 0,'0'0'16,"0"0"-16,0 0 15,0 0-15,51-50 0,-51 50 16,77-36-16,-77 36 16,0 0-16,103-28 15,-103 28-15,0 0 0,141-16 16,-141 16-16,0 0 16,154 7-16,-154-7 15,0 0-15,167 30 0,-167-30 16,0 0-16,0 0 15,154 51-15,-154-51 0,0 0 16,130 65-16,-130-65 16,0 0-16,92 79 15,-92-79-15,0 0 0,64 100 16,-64-100-16,0 0 16,0 0-16,51 118 15,-51-118-15,0 0 0,0 0 16,0 0-16,0 144 15,0-144-15,0 0 0,-51 151 16,51-151-16,0 0 16,-64 129-16,64-129 15,0 0-15,-105 109 0,105-109 16,0 0-16,-130 86 16,130-86-16,0 0 15,-141 68-15,141-68 0,0 0 16,-154 48-16,154-48 15,0 0-15,-154 23 0,154-23 16,-154 7-16,154-7 16,0 0-16,-128-21 15,128 21-15,0 0 0,-129-52 16,129 52-16,0 0 16,-115-73-16,115 73 15,0 0-15,-103-93 0,103 93 16,0 0-16,-103-123 15,103 123-15,0 0 0,-51-137 16,51 137-16,0 0 16,-13-158-16,13 158 15,0 0-15,52-152 0,-52 152 16,102-138-16,-102 138 16,142-107-16,-142 107 15,166-59-15,-166 59 0,180-31 16,-180 31-16,154-5 15,-154 5-15,167-7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03.6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829BDE-1BBC-4305-A4E7-0F8E10B8AFB9}" emma:medium="tactile" emma:mode="ink">
          <msink:context xmlns:msink="http://schemas.microsoft.com/ink/2010/main" type="inkDrawing" rotatedBoundingBox="11661,9858 18188,9897 18187,10015 11660,9977" shapeName="Other"/>
        </emma:interpretation>
      </emma:emma>
    </inkml:annotationXML>
    <inkml:trace contextRef="#ctx0" brushRef="#br0">6527 0 0,'0'0'0,"0"0"0,0 0 16,0 0-16,0 0 15,0 0-15,0 0 16,0 0-16,0 0 0,0 0 16,0 0-16,0 0 15,0 0-15,0 0 16,0 0-16,0 0 0,0 0 16,0 0-16,-103 64 15,103-64-15,0 0 16,0 0-16,0 0 0,0 0 15,-77 36-15,77-36 16,0 0-16,0 0 16,0 0-16,-102 16 0,102-16 15,0 0-15,-117 0 16,117 0-16,0 0 16,0 0-16,0 0 0,-116-9 15,116 9-15,0 0 16,0 0-16,-128-7 0,128 7 15,0 0-15,0 0 16,-129-14-16,129 14 16,0 0-16,0 0 0,-141-13 15,141 13-15,0 0 16,0 0-16,-128-14 16,128 14-16,0 0 0,0 0 15,-129-8-15,129 8 16,0 0-16,0 0 15,0 0-15,-141 0 0,141 0 16,0 0-16,0 0 16,-141 0-16,141 0 15,0 0-15,0 0 0,-141 0 16,141 0-16,0 0 16,0 0-16,-128 8 15,128-8-15,0 0 0,0 0 16,-116 5-16,116-5 15,0 0-15,0 0 16,-115 9-16,115-9 0,0 0 16,0 0-16,-129 7 15,129-7-15,0 0 16,0 0-16,-115 0 0,115 0 16,0 0-16,0 0 15,0 0-15,-116 0 16,116 0-16,0 0 0,0 0 15,-143 0-15,143 0 16,0 0-16,0 0 16,-128 0-16,128 0 0,0 0 15,0 0-15,-141 0 16,141 0-16,0 0 0,0 0 16,-141 0-16,141 0 15,0 0-15,-129 0 16,129 0-16,0 0 0,-128 0 15,128 0-15,0 0 16,0 0-16,-128 0 16,128 0-16,0 0 0,0 0 15,-142 0-15,142 0 16,0 0-16,0 0 16,-141-7-16,141 7 0,0 0 15,-167-9-15,167 9 16,0 0-16,-128-5 15,128 5-15,0 0 0,-141-8 16,141 8-16,0 0 16,-116-8-16,116 8 15,0 0-15,-102 0 0,102 0 16,0 0-16,-116 0 16,116 0-16,0 0 15,-103 0-15,103 0 0,0 0 16,-102 0-16,102 0 15,0 0-15,-117 0 16,117 0-16,0 0 0,0 0 16,-116 0-16,116 0 15,0 0-15,0 0 16,-128 0-16,128 0 0,0 0 16,-141 0-16,141 0 15,0 0-15,-129 0 16,129 0-16,0 0 0,-115-7 15,115 7-15,0 0 16,0 0-16,-103 0 16,103 0-16,0 0 0,0 0 15,-115 0-15,115 0 16,0 0-16,0 0 16,-129 7-16,129-7 0,0 0 15,0 0-15,-130 0 16,130 0-16,0 0 15,-128 0-15,128 0 0,0 0 16,0 0-16,-116 8 16,116-8-16,0 0 15,0 0-15,-115 0 0,115 0 16,0 0-16,0 0 16,0 0-16,-116 8 0,116-8 15,0 0-15,0 0 16,0 0-16,0 0 15,-115 0-15,115 0 0,0 0 16,0 0-16,0 0 16,0 0-16,0 0 15,-103 0-15,103 0 0,0 0 16,0 0-16,0 0 16,0 0-16,0 0 15,0 0-15,0 0 0,0 0 16,0 0-16,0 0 15,-103 5-15,103-5 0,0 0 16,0 0-16,0 0 16,0 0-16,0 0 15,0 0-15,0 0 16,0 0-16,0 0 0,0 0 16,0 0-16,0 0 15,0 0-15,0 0 0,0 0 16,0 0-16,0 0 15,0 0-15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19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2530BF-3D3B-4125-9CBD-39BF096CD3D4}" emma:medium="tactile" emma:mode="ink">
          <msink:context xmlns:msink="http://schemas.microsoft.com/ink/2010/main" type="inkDrawing" rotatedBoundingBox="3110,10539 7553,10642 7545,10987 3102,10885" shapeName="Other"/>
        </emma:interpretation>
      </emma:emma>
    </inkml:annotationXML>
    <inkml:trace contextRef="#ctx0" brushRef="#br0">4446 0 0,'0'0'0,"0"0"16,0 0-16,0 0 15,0 0-15,0 0 16,0 0-16,0 0 0,0 0 15,0 0-15,0 0 16,0 0-16,0 0 16,0 0-16,0 0 0,0 0 15,0 0-15,0 0 16,0 0-16,0 0 16,0 0-16,0 87 0,0-87 15,0 0-15,0 0 16,0 0-16,0 0 0,-13 64 15,13-64-15,0 0 16,0 0-16,0 0 16,-38 60-16,38-60 0,0 0 15,0 0-15,0 0 16,-79 49-16,79-49 16,0 0-16,0 0 0,-90 30 15,90-30-15,0 0 16,0 0-16,-102 14 15,102-14-15,0 0 0,0 0 16,-103 13-16,103-13 16,0 0-16,0 0 15,0 0-15,-116 14 0,116-14 16,0 0-16,0 0 16,-115 0-16,115 0 0,0 0 15,0 0-15,-116-5 16,116 5-16,0 0 15,0 0-15,-115-9 0,115 9 16,0 0-16,0 0 16,0 0-16,-116-7 15,116 7-15,0 0 0,0 0 16,0 0-16,-115-6 16,115 6-16,0 0 0,0 0 15,0 0-15,-129-7 16,129 7-16,0 0 15,-128 0-15,128 0 16,0 0-16,0 0 0,-141 0 16,141 0-16,0 0 15,0 0-15,0 0 0,-116 0 16,116 0-16,0 0 16,0 0-16,0 0 15,-141 0-15,141 0 0,0 0 16,0 0-16,-141 0 15,141 0-15,0 0 16,-141-7-16,141 7 0,0 0 16,-128-8-16,128 8 15,0 0-15,-116-15 16,116 15-16,0 0 0,0 0 16,-115-22-16,115 22 15,0 0-15,-118-28 16,118 28-16,0 0 0,-128-15 15,128 15-15,0 0 16,-115-14-16,115 14 16,0 0-16,-103-7 0,103 7 15,0 0-15,-116 0 16,116 0-16,0 0 0,-104-7 16,104 7-16,0 0 15,-115-8-15,115 8 16,0 0-16,-116-6 0,116 6 15,0 0-15,-128 0 16,128 0-16,0 0 16,0 0-16,-116 0 0,116 0 15,0 0-15,-115 6 16,115-6-16,0 0 16,-129 8-16,129-8 0,0 0 15,-115 7-15,115-7 16,0 0-16,-116 0 15,116 0-15,0 0 0,0 0 16,-102-7-16,102 7 16,0 0-16,0 0 15,0 0-15,-116-8 0,116 8 16,0 0-16,0 0 16,0 0-16,-115-15 15,115 15-15,0 0 0,0 0 16,0 0-16,0 0 15,0 0-15,0 0 16,0 0-16,-65-22 0,65 22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30.4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67D62A-572B-492D-811F-973C8D696C20}" emma:medium="tactile" emma:mode="ink">
          <msink:context xmlns:msink="http://schemas.microsoft.com/ink/2010/main" type="inkDrawing" rotatedBoundingBox="9463,11545 16042,11532 16043,11732 9463,11744" shapeName="Other"/>
        </emma:interpretation>
      </emma:emma>
    </inkml:annotationXML>
    <inkml:trace contextRef="#ctx0" brushRef="#br0">0 5 0,'0'0'0,"0"0"16,0 0-16,0 0 16,0 0-16,0 0 0,0 0 15,0 0-15,0 0 16,0 0-16,0 0 16,0 0-16,0 0 0,0 0 15,0 0-15,0 0 16,0 0-16,66 73 0,-66-73 15,0 0-15,0 0 16,90 43-16,-90-43 16,0 0-16,103 37 0,-103-37 15,0 0-15,115 27 16,-115-27-16,0 0 16,116 9-16,-116-9 15,0 0-15,141-9 0,-141 9 16,0 0-16,128-14 15,-128 14-15,0 0 16,142-13-16,-142 13 0,0 0 16,154-15-16,-154 15 15,0 0-15,141-7 16,-141 7-16,0 0 0,155-15 16,-155 15-16,0 0 15,154-21-15,-154 21 16,0 0-16,154-22 0,-154 22 15,0 0-15,154-22 16,-154 22-16,0 0 0,167-15 16,-167 15-16,0 0 15,167-7-15,-167 7 16,167 0-16,-167 0 16,0 0-16,154 0 0,-154 0 15,0 0-15,154 7 16,-154-7-16,154 8 15,-154-8-15,0 0 0,141 7 16,-141-7-16,141 8 16,-141-8-16,0 0 15,156 7-15,-156-7 0,0 0 16,141 7-16,-141-7 16,0 0-16,154 7 15,-154-7-15,0 0 0,167 0 16,-167 0-16,0 0 15,154 0-15,-154 0 16,0 0-16,167 0 0,-167 0 16,0 0-16,154 0 15,-154 0-15,0 0 16,143 6-16,-143-6 0,0 0 16,141 0-16,-141 0 15,0 0-15,154 9 16,-154-9-16,0 0 0,141 7 15,-141-7-15,0 0 16,141 14-16,-141-14 16,0 0-16,129 15 0,-129-15 15,0 0-15,141 22 16,-141-22-16,0 0 0,141 22 16,-141-22-16,0 0 15,128 14-15,-128-14 16,0 0-16,142 0 15,-142 0-15,0 0 0,141-14 16,-141 14-16,0 0 16,141-22-16,-141 22 15,0 0-15,154-29 0,-154 29 16,0 0-16,154-44 16,-154 44-16,0 0 15,168-44-15,-168 44 0,0 0 16,0 0-16,142-36 15,-142 36-15,0 0 16,0 0-16,128-5 0,-128 5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42.7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C466E2-D544-4EEB-94B8-95B832736501}" emma:medium="tactile" emma:mode="ink">
          <msink:context xmlns:msink="http://schemas.microsoft.com/ink/2010/main" type="inkDrawing" rotatedBoundingBox="3084,12660 8181,12297 8193,12456 3096,12819" shapeName="Other"/>
        </emma:interpretation>
      </emma:emma>
    </inkml:annotationXML>
    <inkml:trace contextRef="#ctx0" brushRef="#br0">5089 0 0,'0'0'0,"0"0"16,0 0-16,0 0 0,0 0 16,0 0-16,0 0 15,0 0-15,0 0 0,0 0 16,0 0-16,0 0 15,0 0-15,0 0 16,0 0-16,0 0 0,0 0 16,0 0-16,0 0 15,0 0-15,0 0 0,0 0 16,0 0-16,0 0 16,0 0-16,0 0 15,0 0-15,0 0 0,0 0 16,0 0-16,-13 64 15,13-64-15,0 0 16,0 0-16,0 0 0,0 0 16,0 0-16,0 0 15,0 0-15,-26 44 16,26-44-16,0 0 0,0 0 16,0 0-16,-51 38 15,51-38-15,0 0 16,0 0-16,-77 13 0,77-13 15,0 0-15,0 0 16,-116 7-16,116-7 0,0 0 16,-115 8-16,115-8 15,0 0-15,-116 8 16,116-8-16,0 0 0,0 0 16,-117 6-16,117-6 15,0 0-15,-130 7 16,130-7-16,0 0 0,-128 6 15,128-6-15,0 0 16,-129 0-16,129 0 16,0 0-16,0 0 0,-154 0 15,154 0-15,0 0 16,-141 0-16,141 0 16,0 0-16,-154 0 0,154 0 15,0 0-15,-141 0 16,141 0-16,0 0 15,-141 9-15,141-9 0,0 0 16,-141 14-16,141-14 16,0 0-16,-142 14 15,142-14-15,0 0 0,-166 22 16,166-22-16,0 0 16,-154 23-16,154-23 15,0 0-15,-154 20 16,154-20-16,0 0 0,-154 21 15,154-21-15,0 0 16,-167 24-16,167-24 16,0 0-16,-167 20 0,167-20 15,0 0-15,-169 17 16,169-17-16,0 0 0,-154 12 16,154-12-16,-166 6 15,166-6-15,0 0 16,-155 9-16,155-9 15,0 0-15,-142 0 0,142 0 16,0 0-16,-154 0 16,154 0-16,-154 7 15,154-7-15,0 0 0,-154 7 16,154-7-16,0 0 16,-142 7-16,142-7 0,0 0 15,-154 8-15,154-8 16,0 0-16,-154 0 15,154 0-15,0 0 0,-154-8 16,154 8-16,0 0 16,0 0-16,0 0 15,-141-21-15,141 21 16,0 0-16,0 0 0,0 0 16,0 0-16,-90 7 15,90-7-15,-12 59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9:15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B49A4D-C0AF-4CFA-9789-1825674CB728}" emma:medium="tactile" emma:mode="ink">
          <msink:context xmlns:msink="http://schemas.microsoft.com/ink/2010/main" type="inkDrawing" rotatedBoundingBox="17770,13891 17866,12290 17918,12293 17822,13894" semanticType="callout" shapeName="Other">
            <msink:sourceLink direction="with" ref="{EF786FF5-0886-4B32-8A51-66EF09039910}"/>
          </msink:context>
        </emma:interpretation>
      </emma:emma>
    </inkml:annotationXML>
    <inkml:trace contextRef="#ctx0" brushRef="#br0">51 0 0,'0'0'16,"0"0"-16,0 0 0,0 0 15,0 0-15,0 0 16,0 0-16,0 0 0,0 0 16,0 0-16,39 20 15,-39-20-15,0 82 16,0-82-16,0 0 0,0 115 15,0-115-15,0 0 16,-13 138-16,13-138 16,0 0-16,-26 166 0,26-166 15,-13 151-15,13-151 16,-13 144-16,13-144 0,0 0 16,-12 137-16,12-137 15,0 0-15,-13 144 16,13-144-16,0 0 0,0 154 15,0-154-15,0 0 16,0 0-16,0 0 16,0 157-16,0-157 0,0 0 15,0 0-15,0 0 16,0 129-16,0-129 0,0 0 16,0 0-16,0 0 15,0 0-15,0 67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56.2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E93BF9-5BD0-4588-B009-F1AB26C8342B}" emma:medium="tactile" emma:mode="ink">
          <msink:context xmlns:msink="http://schemas.microsoft.com/ink/2010/main" type="writingRegion" rotatedBoundingBox="-8543,13555 18806,13995 18721,19278 -8628,18838"/>
        </emma:interpretation>
      </emma:emma>
    </inkml:annotationXML>
    <inkml:traceGroup>
      <inkml:annotationXML>
        <emma:emma xmlns:emma="http://www.w3.org/2003/04/emma" version="1.0">
          <emma:interpretation id="{2BE06322-8CB6-40E2-A942-7AF5C4C97855}" emma:medium="tactile" emma:mode="ink">
            <msink:context xmlns:msink="http://schemas.microsoft.com/ink/2010/main" type="paragraph" rotatedBoundingBox="11804,13931 18774,13777 18830,16348 11860,16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008923-CB76-4397-9C7F-2346BDB81268}" emma:medium="tactile" emma:mode="ink">
              <msink:context xmlns:msink="http://schemas.microsoft.com/ink/2010/main" type="inkBullet" rotatedBoundingBox="11804,13931 11818,13930 11819,13945 11804,1394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20412-1863 0,'0'0'16,"0"0"-16,0 0 0,0 0 15,0 0-15,0 0 16,0 0-16,0 0 0,0 0 16,0 0-16,0 0 15,0 0-15,0 0 16,0 0-16</inkml:trace>
      </inkml:traceGroup>
      <inkml:traceGroup>
        <inkml:annotationXML>
          <emma:emma xmlns:emma="http://www.w3.org/2003/04/emma" version="1.0">
            <emma:interpretation id="{6AA4565A-DF8B-49D2-8267-D349FF81DF5E}" emma:medium="tactile" emma:mode="ink">
              <msink:context xmlns:msink="http://schemas.microsoft.com/ink/2010/main" type="line" rotatedBoundingBox="12056,14142 18779,13995 18830,16348 12108,16496"/>
            </emma:interpretation>
          </emma:emma>
        </inkml:annotationXML>
        <inkml:traceGroup>
          <inkml:annotationXML>
            <emma:emma xmlns:emma="http://www.w3.org/2003/04/emma" version="1.0">
              <emma:interpretation id="{33A1AA73-75F1-4B00-B109-7F6FA99F8BD4}" emma:medium="tactile" emma:mode="ink">
                <msink:context xmlns:msink="http://schemas.microsoft.com/ink/2010/main" type="inkWord" rotatedBoundingBox="12069,14713 12928,14694 12966,16411 12107,16430"/>
              </emma:interpretation>
            </emma:emma>
          </inkml:annotationXML>
          <inkml:trace contextRef="#ctx0" brushRef="#br0" timeOffset="31071.4517">20681-917 0,'0'0'0,"0"0"0,0 0 16,0 0-16,0 0 15,0 0-15,0 0 16,52-22-16,-52 22 0,0 0 16,0 0-16,77-37 15,-77 37-15,0 0 0,0 0 16,102-42-16,-102 42 16,0 0-16,116-45 15,-116 45-15,0 0 0,0 0 16,0 0-16,115-28 15,-115 28-15,0 0 16,0 0-16,130 0 0,-130 0 16,0 0-16,103 22 15,-103-22-15,0 0 0,0 0 16,77 51-16,-77-51 16,0 0-16,64 87 15,-64-87-15,0 0 0,26 115 16,-26-115-16,0 0 15,-13 122-15,13-122 16,0 0-16,-39 116 0,39-116 16,0 0-16,-38 93 15,38-93-15,0 0 16,-64 89-16,64-89 0,0 0 16,-52 80-16,52-80 15,0 0-15,-51 71 0,51-71 16,0 0-16,0 0 15,0 0-15,-51 79 16,51-79-16,0 0 0,-39 94 16,39-94-16,0 0 15,0 79-15,0-79 16,0 0-16,0 0 0,0 0 16</inkml:trace>
          <inkml:trace contextRef="#ctx0" brushRef="#br0" timeOffset="31243.2996">21337 608 0,'0'0'0,"0"0"0</inkml:trace>
        </inkml:traceGroup>
        <inkml:traceGroup>
          <inkml:annotationXML>
            <emma:emma xmlns:emma="http://www.w3.org/2003/04/emma" version="1.0">
              <emma:interpretation id="{EF786FF5-0886-4B32-8A51-66EF09039910}" emma:medium="tactile" emma:mode="ink">
                <msink:context xmlns:msink="http://schemas.microsoft.com/ink/2010/main" type="inkWord" rotatedBoundingBox="17766,14017 18779,13994 18830,16348 17818,16370">
                  <msink:destinationLink direction="with" ref="{B2B49A4D-C0AF-4CFA-9789-1825674CB728}"/>
                </msink:context>
              </emma:interpretation>
            </emma:emma>
          </inkml:annotationXML>
          <inkml:trace contextRef="#ctx0" brushRef="#br0" timeOffset="19895.63">26385-1315 0,'0'0'0,"0"0"15,0 0-15,0 0 16</inkml:trace>
          <inkml:trace contextRef="#ctx0" brushRef="#br0" timeOffset="33683.5735">27362 541 0,'0'0'16,"0"0"-16,0 0 0,0 0 15,0 0-15</inkml:trace>
          <inkml:trace contextRef="#ctx0" brushRef="#br0" timeOffset="33433.568">27387-1799 0,'0'0'16,"0"0"-16,0 0 16,0 124-16,0-124 15,-12 129-15,12-129 0,0 151 16,0-151-16,-13 152 15,13-152-15,0 145 16,0-145-16,0 152 0,0-152 16,-13 145-16,13-145 15,0 0-15,0 138 16,0-138-16,0 0 0,0 137 16,0-137-16,0 0 15,0 0-15,0 0 0,0 123 16,0-123-16,0 0 15,0 0-15,0 0 16,0 0-16,0 0 0,0 108 16,0-108-16,0 0 15,0 0-15,0 0 0,0 0 16</inkml:trace>
        </inkml:traceGroup>
      </inkml:traceGroup>
    </inkml:traceGroup>
    <inkml:traceGroup>
      <inkml:annotationXML>
        <emma:emma xmlns:emma="http://www.w3.org/2003/04/emma" version="1.0">
          <emma:interpretation id="{5849775E-4AB0-499C-B764-06EF7AD0FE4E}" emma:medium="tactile" emma:mode="ink">
            <msink:context xmlns:msink="http://schemas.microsoft.com/ink/2010/main" type="paragraph" rotatedBoundingBox="-8573,15420 18679,15858 18624,19277 -8628,18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40B61-6374-43DB-85D2-48933B093467}" emma:medium="tactile" emma:mode="ink">
              <msink:context xmlns:msink="http://schemas.microsoft.com/ink/2010/main" type="line" rotatedBoundingBox="-8573,15420 18679,15858 18624,19277 -8628,18838"/>
            </emma:interpretation>
          </emma:emma>
        </inkml:annotationXML>
        <inkml:traceGroup>
          <inkml:annotationXML>
            <emma:emma xmlns:emma="http://www.w3.org/2003/04/emma" version="1.0">
              <emma:interpretation id="{EEAFEB7D-B610-477D-941A-EA0AA5F68522}" emma:medium="tactile" emma:mode="ink">
                <msink:context xmlns:msink="http://schemas.microsoft.com/ink/2010/main" type="inkWord" rotatedBoundingBox="-8574,15477 -2975,15567 -3008,17668 -8608,175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221.3924">552 0 0,'0'0'16,"0"0"-16,0 0 0,0 0 15,-26 89-15,26-89 16,-38 93-16,38-93 0,0 0 15,-65 122-15,65-122 16,-91 153-16,91-153 16,-63 158-16,63-158 0,-51 151 15,51-151-15,-51 168 16,51-168-16,-26 151 16,26-151-16,0 0 0,-26 158 15,26-158-15,0 0 16,-25 157-16,25-157 0,0 0 15,-39 161-15,39-161 16,0 0-16,0 0 16,0 0-16,0 0 0,0 0 15,0 0-15,-38 138 16,38-138-16,0 0 0,0 0 16,-13 72-16,13-72 15</inkml:trace>
          <inkml:trace contextRef="#ctx0" brushRef="#br0" timeOffset="71924.462">1015 773 0,'0'0'16,"0"0"-16,0 0 0,0 0 15,0 0-15,-89 22 16,89-22-16,0 0 0,-90 37 16,90-37-16,0 0 15,-129 29-15,129-29 0,0 0 16,-155 14-16,155-14 15,0 0-15,-180 8 0,180-8 16,0 0-16,0 0 16,-154 0-16,154 0 15</inkml:trace>
          <inkml:trace contextRef="#ctx0" brushRef="#br0" timeOffset="71721.3464">449-49 0,'0'0'16,"0"0"-16,0 0 0,0 0 16,0 0-16,26 71 15,-26-71-15,38 109 16,-38-109-16,39 138 0,-39-138 15,51 143-15,-51-143 16,66 143-16,-66-143 0,51 146 16,-51-146-16,64 160 15,-64-160-15,65 152 16,-65-152-16,64 143 0,-64-143 16,0 0-16,64 146 15,-64-146-15,0 0 16,0 0-16,0 0 0,0 0 15,64 129-15,-64-129 16,0 0-16,0 0 0,51 59 16,-51-59-16,0 0 15,0 0-15,0 0 16,26-154-16,-26 154 0,0 0 16,13-173-16,-13 173 15</inkml:trace>
          <inkml:trace contextRef="#ctx0" brushRef="#br0" timeOffset="74516.5641">2196 759 0,'0'0'0,"0"0"16,0 0-16,0 0 0,26 59 15,-26-59-15,26 107 16,-26-107 0,12 131-16,-12-131 15,13 144-15,-13-144 0,13 151 16,-13-151-16,0 0 0,0 153 16,0-153-16,0 0 15,0 0-15,26 144 0,-26-144 16,0 0-16,0 0 15,0 0-15,0 0 16,38 116-16,-38-116 0,0 0 16,64 59-16,-64-59 15,0 0-15,90-37 16,-90 37-16,77-101 0,-77 101 16,0 0-16,77-154 15,-77 154-15,0 0 0,52-180 16,-52 180-16,0 0 15,0 0-15,51-181 0,-51 181 16,0 0-16,0 0 16,0 0-16,0 0 0,51-129 15,-51 129-15,0 0 16,26-43-16,-26 43 0,26 43 16,-26-43-16,0 0 15,25 122-15,-25-122 16,26 166-16,-26-166 0,0 0 15,26 175-15,-26-175 16,0 0-16,25 159 0,-25-159 16,0 0-16,0 0 15,0 0-15,0 0 16,52 116-16,-52-116 0,0 0 16,64 44-16,-64-44 15,64-66-15,-64 66 0,51-131 16,-51 131-16,0 0 15,39-167-15,-39 167 16,0 0-16,25-179 0,-25 179 16,0 0-16,39-175 15,-39 175-15,0 0 16,0 0-16,77-137 0,-77 137 16,0 0-16,0 0 15,117-78-15,-117 78 0,0 0 16,0 0-16,154-36 15,-154 36-15,0 0 16,0 0-16,0 0 0,0 0 16,154 0-16,-154 0 15,0 0-15,0 0 0,0 0 16,0 0-16,103 0 16,-103 0-16,0 0 15,0 0-15,0 0 0,0 0 16,0 0-16,0 0 15,0 0-15,0 0 0,0 0 16,-77 129-16,77-129 16,-90 108-16,90-108 15,0 0-15,-90 124 0,90-124 16,-64 129-16,64-129 16,0 0-16,-26 131 0,26-131 15,0 0-15,0 138 16,0-138-16,0 0 15,0 0-15,26 122 0,-26-122 16,0 0-16,64 88 16,-64-88-16,0 0 15,0 0-15,103 12 0,-103-12 16,103-71-16,-103 71 16,64-124-16,-64 124 15,38-165-15,-38 165 0,0-182 16,0 182-16,0 0 15,0-171-15,0 171 0,0 0 16,0 0-16,0 0 16,13-154-16,-13 154 15,0 0-15,0 0 0,0 0 16,39-114-16,-39 114 16,0 0-16,0 0 0,0 0 15,77-73-15,-77 73 16,0 0-16,0 0 0,0 0 15,102-8-15,-102 8 16,0 0-16,0 0 16,0 0-16,103 30 0,-103-30 15,0 0-15,90 87 16,-90-87-16,0 0 16,38 115-16,-38-115 0,13 151 15,-13-151-15,0 161 16,0-161-16,0 0 0,0 158 15,0-158-15,0 0 16,-13 158-16,13-158 0,0 0 16,0 0-16,0 0 15,0 0-15,0 0 16,0 0-16,-13 124 0,13-124 16,0 0-16,0 0 15,0 0-15,0 0 0,39-124 16,-39 124-16,26-174 15,-26 174-15,12-188 16,-12 188-16,0 0 0,13-180 16,-13 180-16,0 0 15,39-157-15,-39 157 16,0 0-16,0 0 0,77-131 16,-77 131-16,0 0 15,115-57-15,-115 57 0,0 0 16,141 0-16,-141 0 15,0 0-15,154 42 16,-154-42-16,0 0 0,155 73 16,-155-73-16,0 0 15,0 0-15,0 0 16,0 0-16,0 0 0,0 0 16,141 51-16,-141-51 15,0 0-15,0 0 0,0 0 16,64 27-16,-64-27 15,0 0-15,0 0 16,0 0-16,0 0 0,0 0 16,-141 44-16,141-44 15,0 0-15,-116 66 0,116-66 16,-115 100-16,115-100 16,0 0-16,-90 116 15,90-116-15,0 0 0,-26 130 16,26-130-16,0 0 15,-13 136-15,13-136 16,0 0-16,13 132 0,-13-132 16,0 0-16,0 0 15,0 0-15,51 101 0,-51-101 16,0 0-16,77 50 16,-77-50-16,77-43 0,-77 43 15,78-94-15,-78 94 16,64-146-16,-64 146 15,51-172-15,-51 172 0,51-203 16,-51 203-16,26-217 16,-26 217-16,26-238 15,-26 238-15,13-210 0,-13 210 16,12-195-16,-12 195 16,13-173-16,-13 173 15,0-150-15,0 150 0,0 0 16,0 0-16,0-131 15,0 131-15,0 0 0,0 0 16,0 0-16,0 0 16,0-72-16,0 72 15,0 0-15,0 0 0,0 131 16,0-131-16,0 166 16,0-166-16,0 179 0,0-179 15,0 180-15,0-180 16,-25 174-16,25-174 15,0 173-15,0-173 0,-13 181 16,13-181-16,0 173 16,0-173-16,0 175 15,0-175-15,13 165 0,-13-165 16,0 0-16,12 152 16,-12-152-16,0 0 0,0 0 15,0 0-15,0 0 16,39 123-16,-39-123 15,53 59-15,-53-59 0,90-44 16</inkml:trace>
        </inkml:traceGroup>
        <inkml:traceGroup>
          <inkml:annotationXML>
            <emma:emma xmlns:emma="http://www.w3.org/2003/04/emma" version="1.0">
              <emma:interpretation id="{E22184B1-4D36-43ED-B53E-0641282FD46B}" emma:medium="tactile" emma:mode="ink">
                <msink:context xmlns:msink="http://schemas.microsoft.com/ink/2010/main" type="inkWord" rotatedBoundingBox="-2115,15524 1273,15578 1233,18070 -2155,180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047.5901">6538 976 0,'0'0'15,"0"0"-15,0 0 16,0 0-16,0 0 15,0 0-15,0 0 0,-13 123 16,13-123-16,0 0 16,-13 116-16,13-116 0,0 0 15,-26 151-15,26-151 16,0 0-16,-13 172 16,13-172-16,0 0 0,-12 161 15,12-161-15,0 0 16,25 143-16,-25-143 0,0 0 15,0 0-15,0 0 16,0 0-16,0 0 16,52 95-16,-52-95 0,0 0 15,91 30-15,-91-30 16,103-53-16,-103 53 0,64-113 16,-64 113-16,51-161 15,-51 161-15,40-150 16,-40 150-16,0 0 0,13-146 15,-13 146-15,0 0 16,13-122-16,-13 122 0,0 0 16,0 0-16,0 0 15,0 0-15,0 0 16,0-79-16,0 79 0,0 0 16,0 0-16,0 0 15,0 0-15,-13 86 0,13-86 16,0 0-16,0 137 15,0-137-15,0 0 16,13 165-16,-13-165 0,0 0 16,39 168-16,-39-168 15,0 0-15,0 0 0,51 160 16,-51-160-16,0 0 16,77 122-16,-77-122 15,0 0-15,0 0 0,0 0 16,115 57-16,-115-57 15,103-42-15,-103 42 0,90-124 16,-90 124-16,77-179 16,-77 179-16,13-198 15,-13 198-15,0-178 16,0 178-16,0 0 0,13-154 16,-13 154-16,0 0 15,0 0-15,0 0 16,0 0-16,0 0 0,12-100 15,-12 100-15,0 0 16,0 0-16,52-43 0,-52 43 16,0 0-16,0 0 15,0 0-15,77 0 0,-77 0 16,0 0-16,0 0 16,0 0-16,102 7 15,-102-7-15,0 0 0,0 0 16,0 0-16,0 0 15,0 0-15,0 0 0,0 0 16,65 5-16,-65-5 16,0 0-16,0 0 15,38 31-15,-38-31 0,0 0 16,0 86-16,0-86 16,0 0-16,-38 131 15,38-131-15,0 0 0,-26 158 16,26-158-16,0 0 15,-26 168-15,26-168 0,0 0 16,0 0-16,-13 165 16,13-165-16,0 0 15,0 143-15,0-143 0,0 0 16,26 102-16,-26-102 16,0 0-16,0 0 0,0 0 15,64 51-15,-64-51 16,0 0-16,0 0 15,90-14-15,-90 14 0,103-94 16,-103 94-16,90-145 16,-90 145-16,64-181 0,-64 181 15,38-180-15,-38 180 16,26-188-16,-26 188 16,26-196-16,-26 196 15,13-186-15,-13 186 0,38-188 16,-38 188-16,26-160 15,-26 160-15,25-151 0,-25 151 16,0 0-16,26-145 16,-26 145-16,0 0 15,26-145-15,-26 145 0,0 0 16,0 0-16,0 0 16,13-129-16,-13 129 15,0 0-15,0 0 0,0 0 16,0 0-16,12-94 15,-12 94-15,0 0 0,0 0 16,0 0-16,0 0 16,0 0-16,-12 181 15,12-181-15,-26 151 0,26-151 16,-13 159-16,13-159 16,-13 152-16,13-152 0,-13 145 15,13-145-15,-25 136 16,25-136-16,-13 159 15,13-159-15,-13 145 0,13-145 16,0 144-16,0-144 16,0 0-16,13 138 15,-13-138-15,0 0 0,0 0 16,13 123-16,-13-123 16,0 0-16,0 0 0,38 102 15,-38-102-15,0 0 16,0 0-16,0 0 15,77 71-15,-77-71 0,0 0 16,0 0-16,101 16 16,-101-16-16,103-67 15,-103 67-15,103-122 0,-103 122 16,77-175-16,-77 175 16,51-207-16,-51 207 15,39-232-15,-39 232 0,12-253 16,-12 253-16,26-232 15,-26 232-15,0-209 0,0 209 16,0-180-16,0 180 16,0 0-16,0 0 15,0-152-15,0 152 0,0 0 16,0 0-16,0 0 16,0 0-16,0 0 0,0-94 15,0 94-15,0 0 16,0 0-16,-26 131 15,26-131-15,0 179 0,0-179 16,0 209-16,0-209 16,0 225-16,0-225 15,0 232-15,0-232 0,-12 245 16,12-245-16,0 224 16,0-224-16,-13 202 15,13-202-15,0 175 0,0-175 16,0 0-16,0 143 15,0-143-15,0 0 16,0 0-16,0 0 0,0 0 16,0 0-16,0 116 15,0-116-15,0 0 0,25 36 16,-25-36-16,0 0 16,52-36-16,-52 36 15,77-116-15,-77 116 0,77-143 16,-77 143-16,0 0 15,90-161-15,-90 161 0,0 0 16,77-144-16,-77 144 16,0 0-16,102-117 15,-102 117-15,0 0 0,0 0 16,90-71-16,-90 71 16,0 0-16,0 0 15,77-22-15,-77 22 0,0 0 16,66 45-16,-66-45 15,0 0-15,38 93 0,-38-93 16,26 136-16,-26-136 16,0 0-16,13 153 15,-13-153-15,0 159 16,0-159-16,0 0 0,13 160 16,-13-160-16,0 0 15,27 144-15,-27-144 0,0 0 16,13 122-16,-13-122 15,0 0-15,0 0 16,38 114-16,-38-114 0,0 0 16,0 0-16,26 73 15,-26-73-15</inkml:trace>
          <inkml:trace contextRef="#ctx0" brushRef="#br0" timeOffset="77531.9084">7670-27 0,'0'0'0,"0"0"0,0 0 16,0 0-16,0 0 0,0 0 16</inkml:trace>
          <inkml:trace contextRef="#ctx0" brushRef="#br0" timeOffset="77328.8505">8901 535 0,'0'0'16,"0"0"-16,-154 20 15,154-20-15,0 0 0,-141 9 16,141-9-16,-153 7 16,153-7-16,0 0 15,0 0-15,-167 15 0,167-15 16,0 0-16,0 0 16</inkml:trace>
        </inkml:traceGroup>
        <inkml:traceGroup>
          <inkml:annotationXML>
            <emma:emma xmlns:emma="http://www.w3.org/2003/04/emma" version="1.0">
              <emma:interpretation id="{DF5B7029-7238-4999-B3D8-508AB14264CD}" emma:medium="tactile" emma:mode="ink">
                <msink:context xmlns:msink="http://schemas.microsoft.com/ink/2010/main" type="inkWord" rotatedBoundingBox="2382,15670 9917,15791 9878,18214 2343,180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2187.7243">13449 1366 0,'0'0'0,"0"0"16,0 0-16,0 0 0,15 65 16,-15-65-16,0 0 15,0 107-15,0-107 16,0 155-16,0-155 0,0 172 16,0-172-16,0 0 15,0 160-15,0-160 0,0 0 16,0 0-16,25 129 15,-25-129-15,0 0 16,52 94-16,-52-94 0,0 0 16,77 37-16,-77-37 15,0 0-15,90-37 0,-90 37 16,102-101-16,-102 101 16,77-166-16,-77 166 15,64-202-15,-64 202 0,39-196 16,-39 196-16,0 0 15,13-183-15,-13 183 0,0 0 16,0 0-16,0 0 16,0 0-16,25-143 15,-25 143-15,0 0 0,0 0 16,0 0-16,0 0 16,0 109-16,0-109 0,0 172 15,0-172-15,0 0 16,-12 183-16,12-183 15,0 0-15,-13 180 0,13-180 16,0 0-16,0 0 16,0 0-16,0 0 0,0 0 15,0 0-15,-26 152 16,26-152-16,0 0 16,0 72-16,0-72 0,0 0 15,0 0-15,13-166 16,-13 166-16,26-180 0,-26 180 15,38-187-15,-38 187 16,26-183-16,-26 183 16,0 0-16,38-152 0,-38 152 15,0 0-15,0 0 16,52-121-16,-52 121 16,0 0-16,0 0 0,77-45 15,-77 45-15,64 52 16,-64-52-16,64 122 0,-64-122 15,51 166-15,-51-166 16,39 182-16,-39-182 16,0 0-16,13 173 0,-13-173 15,0 0-15,-13 166 16,13-166-16,0 0 0,0 0 16,0 0-16,0 0 15,-13 115-15,13-115 16,0 0-16,0 0 0,0 0 15,26-51-15,-26 51 16,51-157-16,-51 157 0,0 0 16,51-202-16,-51 202 15,64-204-15,-64 204 16,0 0-16,77-188 0,-77 188 16,0 0-16,0 0 15,65-138-15,-65 138 16,0 0-16,0 0 0,77-78 15,-77 78-15,0 0 16,77 14-16,-77-14 0,38 107 16,-38-107-16,26 159 15,-26-159-15,0 0 16,0 175-16,0-175 0,0 0 16,13 166-16,-13-166 15,0 0-15,25 158 0,-25-158 16,0 0-16,26 124 15,-26-124-15,0 0 16,0 0-16,51 86 0,-51-86 16,0 0-16,0 0 15,77 23-15,-77-23 0,77-45 16,-77 45-16,65-108 16,-65 108-16,64-151 0,-64 151 15,0 0-15,38-165 16,-38 165-16,0 0 15,26-183-15,-26 183 0,0 0 16,0 0-16,0 0 16,0 0-16,13-166 15,-13 166-15,0 0 0,0 0 16,13-94-16,-13 94 16,0 0-16,0 0 0,12 144 15,-12-144-15,-12 174 16,12-174-16,0 181 15,0-181-15,12 180 0,-12-180 16,0 0-16,0 0 16,13 153-16,-13-153 0,0 0 15,39 122-15,-39-122 16,0 0-16,0 0 16,64 66-16,-64-66 0,90 0 15,-90 0-15,90-71 16,-90 71-16,91-139 15,-91 139-15,64-210 0,-64 210 16,52-232-16,-52 232 16,40-252-16,-40 252 0,38-260 15,-38 260-15,26-268 16,-26 268-16,26-223 16,-26 223-16,0 0 0,0-188 15,0 188-15,0 0 16,0 0-16,0 0 15,12-139-15,-12 139 0,0 0 16,-12-71-16,12 71 16,0 0-16,0 0 15,-39 130-15,39-130 0,-13 166 16,13-166-16,0 218 16,0-218-16,0 253 15,0-253-15,0 253 0,0-253 16,0 245-16,0-245 15,13 225-15,-13-225 16,0 0-16,26 202 0,-26-202 16,0 0-16,0 0 15,0 0-15,0 0 16,51 144-16,-51-144 0,0 0 16,90 49-16,-90-49 15,115-49-15,-115 49 0,129-129 16,-129 129-16,102-175 15,-102 175-15,102-166 16,-102 166-16,0 0 0,115-158 16,-115 158-16,116-138 15,-116 138-15,0 0 16,128-101-16,-128 101 0,0 0 16,0 0-16,0 0 15,0 0-15,115-65 16,-115 65-16,0 0 0,0 0 15,0 0-15,90-15 16,-90 15-16,0 0 0,52 27 16,-52-27-16,0 0 15,-52 45-15,52-45 16,0 0-16,-90 66 0,90-66 16,0 0-16,-102 86 15,102-86-15,0 0 0,-103 115 16,103-115-16,-90 138 15,90-138-15,0 0 16,-51 151-16,51-151 0,0 0 16,-13 153-16,13-153 15,0 0-15,0 0 16,0 0-16,39 137 0,-39-137 16,0 0-16,64 73 15,-64-73-15,102-7 16,-102 7-16,65-88 0,-65 88 15,77-159-15,-77 159 16,38-188-16,-38 188 0,26-188 16,-26 188-16,0 0 15,0 0-15,13-173 16,-13 173-16,0 0 0,0 0 16,0 0-16,0 0 15,0-116-15,0 116 0,0 0 16,0 0-16,0 72 15,0-72-15,0 144 16,0-144-16,25 166 0,-25-166 16,13 160-16,-13-160 15,0 0-15,51 145 16,-51-145-16,0 0 0,52 132 16,-52-132-16,0 0 15,0 0-15,77 85 16,-77-85-16,0 0 0,102 20 15,-102-20-15,116-42 16,-116 42-16,90-117 0,-90 117 16,64-179-16,-64 179 15,51-196-15,-51 196 16,40-196-16,-40 196 0,0 0 16,0 0-16,0 0 15,0 0-15,13-149 16,-13 149-16,0 0 0,0-90 15,0 90-15,0 0 16,0 0-16,0 124 0,0-124 16,-13 161-16,13-161 15,-27 178-15,27-178 16,-26 175-16,26-175 0,0 0 16,0 0-16,0 0 15,0 0-15,0 0 16,-12 158-16,12-158 0,0 0 15,0 0-15,0 0 16,0 86-16,0-86 0,0 0 16,0 0-16,78-157 15,-78 157-15,64-188 16,-64 188-16,52-218 0,-52 218 16,77-195-16,-77 195 15,0 0-15,77-158 16,-77 158-16,0 0 0,102-101 15,-102 101-15,0 0 16,0 0-16,103-31 16,-103 31-16,0 0 0,90 37 15,-90-37-15,0 0 16</inkml:trace>
          <inkml:trace contextRef="#ctx0" brushRef="#br0" timeOffset="82500.2459">15132-57 0,'0'0'15,"0"0"-15,0 0 16,0 0-16,0 0 0</inkml:trace>
          <inkml:trace contextRef="#ctx0" brushRef="#br0" timeOffset="78594.3203">11330 1633 0,'0'0'0,"0"0"15,0 0-15,0 0 0,0-79 16,0 79-16,0 0 16,0-109-16,0 109 15,0 0-15,-26-109 0,26 109 16,0 0-16,-64-65 15,64 65-15,0 0 0,-77 9 16,77-9-16,-77 93 16,77-93-16,-64 151 15,64-151-15,0 0 0,-39 175 16,39-175-16,0 0 16,-25 180-16,25-180 15,0 0-15,0 166 0,0-166 16,0 0-16,38 124 15,-38-124-15,0 0 0,0 0 16,51 71-16,-51-71 16,0 0-16,90 8 0,-90-8 15,0 0-15,77-57 16,-77 57-16,90-124 16,-90 124-16,52-153 0,-52 153 15,0 0-15,51-165 16,-51 165-16,0 0 15,0 0-15,26-136 0,-26 136 16,0 0-16,0 0 16,0 0-16,0 0 0,0 0 15,12-89-15,-12 89 16,0 0-16,0 0 16,0 0-16,0 0 0,-12 59 15,12-59-15,0 138 16,0-138-16,0 0 0,25 175 15,-25-175-15,0 0 16,26 157-16,-26-157 16,0 0-16,0 0 0,51 138 15,-51-138-15,0 0 16,103 94-16,-103-94 0,0 0 16,128 27-16,-128-27 15</inkml:trace>
          <inkml:trace contextRef="#ctx0" brushRef="#br0" timeOffset="79188.0518">13039 1243 0,'0'0'0,"0"0"16,0 0-16,0 0 15,-78-43-15,78 43 0,0 0 16,0 0-16,-77-44 16,77 44-16,0 0 15,0 0-15,0 0 0,-65 0 16,65 0-16,0 0 15,-52 51-15,52-51 0,0 0 16,0 95-16,0-95 16,0 0-16,39 107 15,-39-107-15,0 0 0,64 129 16,-64-129-16,0 0 16,66 132-16,-66-132 0,0 0 15,64 153-15,-64-153 16,0 0-16,39 144 15,-39-144-15,0 0 0,0 0 16,12 143-16,-12-143 16,0 0-16,0 0 15,-38 123-15,38-123 0,0 0 16,0 0-16,-90 79 16,90-79-16,0 0 0,-117 15 15,117-15-15,0 0 16,0 0-16,-116-42 15,116 42-15,0 0 0,-102-82 16,102 82-16,0 0 16,-64-105-16,64 105 0,0 0 15,-13-117-15</inkml:trace>
        </inkml:traceGroup>
        <inkml:traceGroup>
          <inkml:annotationXML>
            <emma:emma xmlns:emma="http://www.w3.org/2003/04/emma" version="1.0">
              <emma:interpretation id="{E552E020-7091-4FD6-A674-00E37D5FFD1F}" emma:medium="tactile" emma:mode="ink">
                <msink:context xmlns:msink="http://schemas.microsoft.com/ink/2010/main" type="inkWord" rotatedBoundingBox="10856,16285 17848,16397 17823,17972 10830,1785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6066.5234">19450 1381 0,'0'0'0,"0"0"16,0 0-16,38 78 15,-38-78-15,26 95 0,-26-95 16,13 131-16,-13-131 16,0 0-16,0 150 15,0-150-15,0 0 0,0 0 16,0 0-16,0 0 16,0 146-16,0-146 0,0 0 15,0 86-15,0-86 16,0 0-16,0 0 0,51-144 15,-51 144-15,38-211 16,-38 211-16,26-230 16,-26 230-16,39-217 0,-39 217 15,0 0-15,25-180 16,-25 180-16,0 0 0,0 0 16,52-131-16,-52 131 15,0 0-15,77-42 16,-77 42-16,89 71 0,-89-71 15,77 153-15,-77-153 16,65 208-16,-65-208 16,38 217-16,-38-217 0,26 203 15,-26-203-15,0 0 16,25 173-16,-25-173 0,0 0 16,0 0-16,0 0 15,0 0-15,13 108 16,-13-108-16,0 0 0,0 0 15,26-71-15,-26 71 16,26-166-16,-26 166 16,25-209-16,-25 209 0,39-218 15,-39 218-15,64-203 0,-64 203 16,0 0-16,64-165 16,-64 165-16,0 0 15,0 0-15,77-116 0,-77 116 16,0 0-16,103-52 15,-103 52-15,77 30 16,-77-30-16,64 93 0,-64-93 16,51 137-16,-51-137 15,39 152-15,-39-152 0,0 0 16,26 152-16,-26-152 16,0 0-16,12 138 15,-12-138-15,0 0 0,26 138 16,-26-138-16,0 0 15,0 0-15,39 123 16,-39-123-16,0 0 0,0 0 16,91 88-16,-91-88 15,116 41-15,-116-41 0,0 0 16,115-7-16,-115 7 16,0 0-16,116-71 15,-116 71-15,89-147 0,-89 147 16,65-165-16,-65 165 15,25-166-15,-25 166 16,0-159-16,0 159 0,0 0 16,-25-131-16,25 131 15,0 0-15,0 0 16,0 0-16,-52-86 0,52 86 16,0 0-16,-64-14 15,64 14-15,0 0 0,-64 65 16,64-65-16,-39 114 15,39-114-15,-12 147 16,12-147-16,0 0 0,12 158 16,-12-158-16,0 0 15,26 158-15,-26-158 16,0 0-16,77 146 0,-77-146 16,0 0-16,0 0 15,103 100-15,-103-100 16,0 0-16,154 35 0,-154-35 15,154-35-15,-154 35 16,141-78-16,-141 78 0,143-131 16,-143 131-16,115-146 15,-115 146-15,103-143 16,-103 143-16,0 0 0,103-124 16,-103 124-16,0 0 15,102-94-15,-102 94 16,0 0-16,0 0 0,0 0 15,0 0-15,0 0 16,0 0-16,103-49 16,-103 49-16,0 0 0,77-9 15,-77 9-15,0 0 16,0 0-16,0 0 0,0 0 16,-39 38-16,39-38 15,0 0-15,0 0 16,-102 27-16,102-27 0,0 0 15,-129 64-15,129-64 16,0 0-16,-102 110 16,102-110-16,-52 131 0,52-131 15,0 0-15,-25 144 16,25-144-16,0 0 0,13 138 16,-13-138-16,0 0 15,64 115-15,-64-115 16,0 0-16,0 0 0,102 58 15,-102-58-15,0 0 16,129-16-16,-129 16 16,115-91-16,-115 91 0,103-166 15,-103 166-15,64-190 16,-64 190-16,39-180 16,-39 180-16,0 0 0,0 0 15,0 0-15,0 0 16,25-138-16,-25 138 0,0 0 15,0 0-15,0 0 16,0-64-16,0 64 16,0 0-16,0 0 0,0 130 15,0-130-15,13 136 16,-13-136-16,0 0 16,13 144-16,-13-144 0,0 0 15,39 131-15,-39-131 16,0 0-16,38 104 0,-38-104 15,0 0-15,64 78 16,-64-78-16,0 0 16,103 20-16,-103-20 0,0 0 15,103-42-15,-103 42 16,102-101-16,-102 101 16,77-154-16,-77 154 0,52-165 15,-52 165-15,0 0 16,38-159-16,-38 159 15,0 0-15,0 0 0,0 0 16,0 0-16,39-138 16,-39 138-16,0 0 0,0 0 15,25-78-15,-25 78 16,0 0-16,0 0 16,39 94-16,-39-94 0,13 130 15,-13-130-15,0 158 16,0-158-16,0 158 15,0-158-15,0 0 0,0 0 16,0 154-16,0-154 16,0 0-16,0 0 15,0 0-15,0 0 0,0 0 16,12 129-16,-12-129 16,0 0-16,0 0 0,0 0 15,52-57-15,-52 57 16,38-165-16,-38 165 15,39-197-15,-39 197 16,38-202-16,-38 202 0,0 0 16,64-180-16,-64 180 15,0 0-15,0 0 16,65-147-16,-65 147 0,0 0 16,64-100-16,-64 100 15,0 0-15,0 0 0,90-12 16,-90 12-16,0 0 15,65 49-15,-65-49 16,0 0-16,39 117 0,-39-117 16,0 0-16,26 136 15,-26-136-15,0 151 16,0-151-16,0 0 0,0 152 16,0-152-16,0 0 15,0 145-15,0-145 16,0 0-16,25 144 0,-25-144 15,0 0-15,0 0 16,0 0-16,52 131 0,-52-131 16,0 0-16,77 100 15,-77-100-15,0 0 16,90 44-16,-90-44 0,0 0 16,102-22-16,-102 22 15,103-73-15,-103 73 16,90-129-16,-90 129 0,77-152 15,-77 152-15,51-174 16,-51 174-16,51-173 16,-51 173-16,0 0 15,52-151-15,-52 151 0,0 0 16,0 0-16,0 0 16,0 0-16,25-115 0,-25 115 15,0 0-15,13-68 16,-13 68-16,0 0 15,0 0-15,0 0 0,0 0 16,-38 95-16,38-95 16,0 0-16,-13 130 0,13-130 15,0 0-15,13 160 16,-13-160-16,0 0 16,25 158-16,-25-158 0,0 0 15,0 0-15,77 152 16,-77-152-16,0 0 15,0 0-15,103 124 0,-103-124 16,0 0-16,128 64 16,-128-64-16,129-28 15,-129 28-15,90-102 0,-90 102 16,77-152-16,-77 152 16,38-180-16,-38 180 15,0 0-15,51-182 0,-51 182 16,0 0-16,0 0 15,0 0-15,0 0 16,0 0-16,0 0 0,52-151 16,-52 151-16,0 0 15,25-57-15,-25 57 0,0 0 16,0 0-16,0 202 16,0-202-16,0 0 15,-12 166-15,12-166 16,0 0-16,0 0 0,0 0 15,0 0-15,0 0 16,0 152-16,0-152 0,0 0 16,0 0-16,0 0 15,0 78-15,0-78 16,0 0-16,0 0 0,51-144 16,-51 144-16,51-165 15,-51 165-15,52-173 0,-52 173 16,0 0-16,51-159 15,-51 159-15,0 0 16,64-145-16,-64 145 0,0 0 16,0 0-16,77-86 15,-77 86-15,0 0 16,79-23-16,-79 23 0,0 0 16,77 59-16,-77-59 15,51 129-15,-51-129 16,26 180-16,-26-180 0,26 175 15,-26-175-15,12 166 16,-12-166-16,13 166 16,-13-166-16,0 144 0,0-144 15,0 138-15,0-138 16,0 0-16</inkml:trace>
        </inkml:traceGroup>
        <inkml:traceGroup>
          <inkml:annotationXML>
            <emma:emma xmlns:emma="http://www.w3.org/2003/04/emma" version="1.0">
              <emma:interpretation id="{5E9195AD-9656-4A45-80A3-DF9A2FBB9E76}" emma:medium="tactile" emma:mode="ink">
                <msink:context xmlns:msink="http://schemas.microsoft.com/ink/2010/main" type="inkWord" rotatedBoundingBox="17266,16079 18675,16102 18624,19277 17215,19254"/>
              </emma:interpretation>
              <emma:one-of disjunction-type="recognition" id="oneOf5">
                <emma:interpretation id="interp5" emma:lang="" emma:confidence="0">
                  <emma:literal>of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if</emma:literal>
                </emma:interpretation>
                <emma:interpretation id="interp8" emma:lang="" emma:confidence="0">
                  <emma:literal>'of</emma:literal>
                </emma:interpretation>
                <emma:interpretation id="interp9" emma:lang="" emma:confidence="0">
                  <emma:literal>'If</emma:literal>
                </emma:interpretation>
              </emma:one-of>
            </emma:emma>
          </inkml:annotationXML>
          <inkml:trace contextRef="#ctx0" brushRef="#br0" timeOffset="87191.3716">25962 287 0,'-26'66'0,"26"-66"15,-64 150-15</inkml:trace>
          <inkml:trace contextRef="#ctx0" brushRef="#br0" timeOffset="87097.6413">27067 695 0,'0'0'0,"0"0"0,0 0 16,0 0-16,0 0 16,0 0-16,-64-36 15,64 36-15,-77 0 0,77 0 16,0 0-16,-77 42 16,77-42-16,0 0 15,-64 109-15,64-109 0,-39 166 16,39-166-16,0 0 15,-13 173-15,13-173 16,0 0-16,26 175 0,-26-175 16,0 0-16,64 151 15,-64-151-15,0 0 16,0 0-16,0 0 0,90 108 16,-90-108-16,116 23 15,-116-23-15,102-75 16,-102 75-16,77-158 0,-77 158 15,26-217-15,-26 217 16,26-236-16,-26 236 16,0 0-16,12-241 0,-12 241 15,0 0-15,0 0 16,0 0-16,0 0 0,0 0 16,0 0-16,0-173 15,0 173-15,0 0 16,-12-58-16,12 58 15,0 80-15,0-80 0,0 173 16,0-173-16,0 247 16,0-247-16,0 267 15,0-267-15,0 289 0,0-289 16,0 304-16,0-304 16,-13 295-16,13-295 15,-13 295-15,13-295 0,-39 270 16,39-270-16,-38 238 15,38-238-15,-51 180 16,51-180-16,-52 154 0,52-154 16,0 0-16,-77 121 15,77-121-15,0 0 16,-90 86-16,90-86 16,0 0-16,-102 29 0,102-29 15,-90-51-15,90 51 16,-64-137-16,64 137 15,-52-210-15,52 210 16,-38-259-16,38 259 0,0-296 16,0 296-16,0-304 15,0 304-15,26-282 16,-26 282-16,25-252 0,-25 252 16,52-195-16,-52 195 15,0 0-15,51-154 16,-51 154-16,0 0 0,0 0 15,0 0-15,0 0 16,0 0-16,64-107 16,-64 107-16,64-124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3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482790D1-F24E-4E79-B2D1-EBF4BF41905F}" emma:medium="tactile" emma:mode="ink">
          <msink:context xmlns:msink="http://schemas.microsoft.com/ink/2010/main" type="inkDrawing" rotatedBoundingBox="-656,6934 -654,6937 -666,6945 -668,6942" shapeName="Other"/>
        </emma:interpretation>
      </emma:emma>
    </inkml:annotationXML>
    <inkml:trace contextRef="#ctx0" brushRef="#br0">4033 5436 5015,'2'3'16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1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6AE38E61-F07C-4D94-B99C-3CD738999E1B}" emma:medium="tactile" emma:mode="ink">
          <msink:context xmlns:msink="http://schemas.microsoft.com/ink/2010/main" type="inkDrawing" rotatedBoundingBox="-575,7374 -508,7392 -512,7407 -579,7389" shapeName="Other"/>
        </emma:interpretation>
      </emma:emma>
    </inkml:annotationXML>
    <inkml:trace contextRef="#ctx0" brushRef="#br0">4177 5909 5328,'-67'-18'0,"67"18"15,0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4:30.9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F6B531-547B-4A20-840A-7A5873BF9E29}" emma:medium="tactile" emma:mode="ink">
          <msink:context xmlns:msink="http://schemas.microsoft.com/ink/2010/main" type="writingRegion" rotatedBoundingBox="5432,8199 5457,8199 5457,8386 5432,8386"/>
        </emma:interpretation>
      </emma:emma>
    </inkml:annotationXML>
    <inkml:traceGroup>
      <inkml:annotationXML>
        <emma:emma xmlns:emma="http://www.w3.org/2003/04/emma" version="1.0">
          <emma:interpretation id="{C7731679-42CD-4E98-8EC6-8540CC9E635D}" emma:medium="tactile" emma:mode="ink">
            <msink:context xmlns:msink="http://schemas.microsoft.com/ink/2010/main" type="paragraph" rotatedBoundingBox="5432,8199 5457,8199 5457,8386 5432,8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B857B-EA57-4F31-8B1D-C0A295BA16B2}" emma:medium="tactile" emma:mode="ink">
              <msink:context xmlns:msink="http://schemas.microsoft.com/ink/2010/main" type="line" rotatedBoundingBox="5432,8199 5457,8199 5457,8386 5432,8386"/>
            </emma:interpretation>
          </emma:emma>
        </inkml:annotationXML>
        <inkml:traceGroup>
          <inkml:annotationXML>
            <emma:emma xmlns:emma="http://www.w3.org/2003/04/emma" version="1.0">
              <emma:interpretation id="{0CAED9D9-7721-48C7-B299-00CCA97D0983}" emma:medium="tactile" emma:mode="ink">
                <msink:context xmlns:msink="http://schemas.microsoft.com/ink/2010/main" type="inkWord" rotatedBoundingBox="5432,8199 5457,8199 5457,8386 5432,8386"/>
              </emma:interpretation>
            </emma:emma>
          </inkml:annotationXML>
          <inkml:trace contextRef="#ctx0" brushRef="#br0">-14355 2841 0,'0'0'15,"0"0"-15,0 0 0,0 0 16,0 0-16,0 0 15,0 0-15,0 0 0,0 0 16,0 0-16,0 0 16,0 0-16,0 0 15,-12 102-15,12-102 0,0 0 16,0 0-16,0 0 16,0 0-16,-13 85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3:21.4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2EC9111-104B-46A0-BA1C-DDB401ADD58B}" emma:medium="tactile" emma:mode="ink">
          <msink:context xmlns:msink="http://schemas.microsoft.com/ink/2010/main" type="inkDrawing" rotatedBoundingBox="15581,9421 17457,9442 17455,9610 15579,9590" shapeName="Other"/>
        </emma:interpretation>
      </emma:emma>
    </inkml:annotationXML>
    <inkml:trace contextRef="#ctx0" brushRef="#br0">22147 7944 0,'0'0'0,"0"0"0,0 0 16,0 0-16,0 0 16,0 0-16,0 0 0,0 0 15,0 0-15,0 0 16,0 0-16,0 0 15,0 0-15,0 0 0,0 0 16,0 0-16,0 0 16,0 0-16,0 0 15,0 0-15,-26 44 0,26-44 16,0 0-16,0 0 16,0 0-16,-64 36 15,64-36-15,0 0 0,-92 29 16,92-29-16,0 0 15,0 0-15,0 0 0,-115 20 16,115-20-16,0 0 16,0 0-16,-129 17 15,129-17-15,0 0 0,0 0 16,0 0-16,-141 5 16,141-5-16,0 0 15,0 0-15,-141 9 0,141-9 16,0 0-16,0 0 15,0 0-15,-128 0 16,128 0-16,0 0 0,0 0 16,-154-9-16,154 9 15,0 0-15,0 0 16,-142-13-16,142 13 0,0 0 16,-128-23-16,128 23 15,0 0-15,-115-14 16,115 14-16,0 0 0,-103-14 15,103 14-15,0 0 16,0 0-16,-103-14 16,103 14-16,0 0 0,0 0 15,-102-17-15,102 17 16,0 0-16,0 0 0,0 0 16,0 0-16,-103-12 15,103 12-15,0 0 16,0 0-16,0 0 0,0 0 15,0 0-15,-90-7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57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D17043AB-109B-4D21-A608-253E642E0A2F}" emma:medium="tactile" emma:mode="ink">
          <msink:context xmlns:msink="http://schemas.microsoft.com/ink/2010/main" type="writingRegion" rotatedBoundingBox="5560,13026 7590,13026 7590,15899 5560,15899"/>
        </emma:interpretation>
      </emma:emma>
    </inkml:annotationXML>
    <inkml:traceGroup>
      <inkml:annotationXML>
        <emma:emma xmlns:emma="http://www.w3.org/2003/04/emma" version="1.0">
          <emma:interpretation id="{D98A6028-5004-4418-9FBA-008C7FA3CF1B}" emma:medium="tactile" emma:mode="ink">
            <msink:context xmlns:msink="http://schemas.microsoft.com/ink/2010/main" type="paragraph" rotatedBoundingBox="5560,13026 7590,13026 7590,15899 5560,15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24D793-2679-400F-9474-DDC1208C86C6}" emma:medium="tactile" emma:mode="ink">
              <msink:context xmlns:msink="http://schemas.microsoft.com/ink/2010/main" type="line" rotatedBoundingBox="5560,13026 7590,13026 7590,15899 5560,15899"/>
            </emma:interpretation>
          </emma:emma>
        </inkml:annotationXML>
        <inkml:traceGroup>
          <inkml:annotationXML>
            <emma:emma xmlns:emma="http://www.w3.org/2003/04/emma" version="1.0">
              <emma:interpretation id="{EB666CFB-B9FF-42A7-A7B3-4210B7E10EE0}" emma:medium="tactile" emma:mode="ink">
                <msink:context xmlns:msink="http://schemas.microsoft.com/ink/2010/main" type="inkWord" rotatedBoundingBox="5560,13026 7590,13026 7590,15899 5560,15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10250 11528 0,'0'0'16,"0"0"-16,0 0 0,13 117 15,-13-117-15,38 129 16,-38-129-16,39 153 16,-39-153-16,38 158 0,-38-158 15,52 167-15,-52-167 16,0 0-16,51 150 15,-51-150-15,0 0 0,39 129 16,-39-129-16,0 0 16,25 117-16,-25-117 15,0 0-15,0 0 16,39 94-16,-39-94 0,0 0 16,0 0-16,0 0 15,0 0-15,51 59 0,-51-59 16,0 0-16,0 0 15,90-9-15,-90 9 16,0 0-16,90-64 0,-90 64 16,0 0-16,102-102 15,-102 102-15,0 0 16,90-129-16,-90 129 0,0 0 16,77-131-16,-77 131 15,0 0-15,103-130 16,-103 130-16,0 0 0,103-114 15,-103 114-15,0 0 16,128-94-16,-128 94 16,0 0-16,128-94 0,-128 94 15,0 0-15,154-87 16,-154 87-16,0 0 16,142-81-16,-142 81 0,0 0 15,141-80-15,-141 80 16,0 0-16,155-71 15,-155 71-15,0 0 0,142-58 16,-142 58-16</inkml:trace>
          <inkml:trace contextRef="#ctx0" brushRef="#br1" timeOffset="-21982.0311">11395 14017 0,'0'0'0,"0"0"0,0 0 16,25 98-16,-25-98 15,0 117-15,0-117 16,-28 72-16</inkml:trace>
          <inkml:trace contextRef="#ctx0" brushRef="#br1" timeOffset="-21981.0311">11386 14319 47,'-17'44'0,"17"-44"0,-23 38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5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C7DCDFA6-E65C-49AA-AC55-A0EC9F1B4EEF}" emma:medium="tactile" emma:mode="ink">
          <msink:context xmlns:msink="http://schemas.microsoft.com/ink/2010/main" type="writingRegion" rotatedBoundingBox="-6449,6596 -6396,6596 -6396,6629 -6449,6629"/>
        </emma:interpretation>
      </emma:emma>
    </inkml:annotationXML>
    <inkml:traceGroup>
      <inkml:annotationXML>
        <emma:emma xmlns:emma="http://www.w3.org/2003/04/emma" version="1.0">
          <emma:interpretation id="{333FA9C2-9D55-41F4-8094-48E96457BCE5}" emma:medium="tactile" emma:mode="ink">
            <msink:context xmlns:msink="http://schemas.microsoft.com/ink/2010/main" type="paragraph" rotatedBoundingBox="-6449,6596 -6396,6596 -6396,6629 -6449,6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97B7F7-C612-4965-B416-F05D4D96CBF0}" emma:medium="tactile" emma:mode="ink">
              <msink:context xmlns:msink="http://schemas.microsoft.com/ink/2010/main" type="line" rotatedBoundingBox="-6449,6596 -6396,6596 -6396,6629 -6449,6629"/>
            </emma:interpretation>
          </emma:emma>
        </inkml:annotationXML>
        <inkml:traceGroup>
          <inkml:annotationXML>
            <emma:emma xmlns:emma="http://www.w3.org/2003/04/emma" version="1.0">
              <emma:interpretation id="{29D46923-806F-41DF-BE1C-6D55494366E4}" emma:medium="tactile" emma:mode="ink">
                <msink:context xmlns:msink="http://schemas.microsoft.com/ink/2010/main" type="inkWord" rotatedBoundingBox="-6449,6596 -6396,6596 -6396,6629 -6449,6629"/>
              </emma:interpretation>
            </emma:emma>
          </inkml:annotationXML>
          <inkml:trace contextRef="#ctx0" brushRef="#br0">-1707 5108 1140,'-32'10'16</inkml:trace>
          <inkml:trace contextRef="#ctx0" brushRef="#br0" timeOffset="1">-1760 5119 1078,'23'-5'0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5:29.9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31E0AA-E088-41CE-882C-0E6575824EFC}" emma:medium="tactile" emma:mode="ink">
          <msink:context xmlns:msink="http://schemas.microsoft.com/ink/2010/main" type="writingRegion" rotatedBoundingBox="6104,15335 17463,16040 17352,17826 5993,17122"/>
        </emma:interpretation>
      </emma:emma>
    </inkml:annotationXML>
    <inkml:traceGroup>
      <inkml:annotationXML>
        <emma:emma xmlns:emma="http://www.w3.org/2003/04/emma" version="1.0">
          <emma:interpretation id="{77C36209-0146-46B8-BF73-1DC5986455B8}" emma:medium="tactile" emma:mode="ink">
            <msink:context xmlns:msink="http://schemas.microsoft.com/ink/2010/main" type="paragraph" rotatedBoundingBox="6104,15335 17463,16040 17352,17826 5993,17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1A7EE-87B1-4E22-9870-25B1403A48D3}" emma:medium="tactile" emma:mode="ink">
              <msink:context xmlns:msink="http://schemas.microsoft.com/ink/2010/main" type="line" rotatedBoundingBox="6104,15335 17463,16040 17352,17826 5993,17122"/>
            </emma:interpretation>
          </emma:emma>
        </inkml:annotationXML>
        <inkml:traceGroup>
          <inkml:annotationXML>
            <emma:emma xmlns:emma="http://www.w3.org/2003/04/emma" version="1.0">
              <emma:interpretation id="{498E41B3-69C2-4E83-8E95-79873E555E35}" emma:medium="tactile" emma:mode="ink">
                <msink:context xmlns:msink="http://schemas.microsoft.com/ink/2010/main" type="inkWord" rotatedBoundingBox="6104,15335 10881,15632 10770,17418 5993,17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-961-126 0,'0'0'0,"0"0"16,0 0-16,0 0 15,0 0-15,0 0 0,0 0 16,0 0-16,0 0 15,0 0-15,0 0 16,0 0-16,0 0 0,-64 73 16,64-73-16,0 0 15,0 0-15,0 0 16,0 0-16,0 0 0,0 0 16,-77 49-16,77-49 15,0 0-15,-90 44 16,90-44-16,0 0 0,0 0 15,0 0-15,-115 36 16,115-36-16,0 0 16,0 0-16,-116 28 0,116-28 15,0 0-15,0 0 16,0 0-16,0 0 16,-117 14-16,117-14 0,0 0 15,0 0-15,0 0 16,0 0-16,0 0 0,0 0 15,0 0-15,0 0 16,-103-6-16,103 6 16,0 0-16,0 0 0,0 0 15,0 0-15,0 0 16,-65-22-16,65 22 16,0 0-16,0 0 0,0 0 15,0 0-15,53-86 16,-53 86-16,0 0 15,0 0-15,89-37 0,-89 37 16,0 0-16,0 0 16,118-20-16,-118 20 15,0 0-15,0 0 0,0 0 16,0 0-16,115-9 16,-115 9-16,0 0 15,0 0-15,0 0 0,0 0 16,128 0-16,-128 0 15,0 0-15,0 0 16,0 0-16,0 0 0,0 0 16,0 0-16,0 0 15,90 0-15,-90 0 16,0 0-16,0 0 0,0 0 16,0 0-16,0 0 15,0 0-15,0 0 0,0 0 16,0 0-16,0 0 15,0 0-15,-90 58 16,90-58-16,0 0 16,0 0-16,0 0 0,0 0 15,-115 22-15,115-22 16,0 0-16,0 0 16,0 0-16,0 0 0,-154 22 15,154-22-15,0 0 16,0 0-16,0 0 0,0 0 15,0 0-15,0 0 16,0 0-16,-130 14 16,130-14-16,0 0 0,0 0 15,0 0-15,0 0 16,-66 15-16,66-15 0,0 0 16,0 0-16,0 0 15,0 0-15,0 0 16,92 13-16,-92-13 0,0 0 15,130 0-15,-130 0 16,0 0-16,0 0 16,0 0-16,0 0 15,154 0-15,-154 0 0,0 0 16,0 0-16,154-6 16,-154 6-16,0 0 15,0 0-15,0 0 0,0 0 16,0 0-16,0 0 15,0 0-15,115 0 16,-115 0-16,0 0 0,0 0 16,0 0-16,0 0 15,0 0-15,0 0 16,0 0-16,0 0 0,0 0 16,0 0-16,0 0 15,-141-43-15,141 43 0,0 0 16,-141-7-16,141 7 15,0 0-15,0 0 16,0 0-16,-154 0 0,154 0 16,0 0-16,0 0 15,0 0-15,0 0 0,0 0 16,-143 7-16,143-7 16,0 0-16,-79 12 15,79-12-15,0 0 0,0 0 16,0 0-16,0 0 15,0 0-15,130 53 0,-130-53 16,0 0-16,0 0 16,156 29-16,-156-29 15,0 0-15</inkml:trace>
          <inkml:trace contextRef="#ctx0" brushRef="#br0" timeOffset="-22729.6038">-359-33 0,'0'0'16,"0"0"-16,0 0 15,0 0-15,0 0 0,0 0 16,0 0-16,0 0 15,0 0-15,0 0 16,0 0-16,0 0 0,0 0 16,0 0-16,0 0 15,0 0-15,0 0 16,0 0-16,0 0 0,0 0 16,0 0-16,0 0 15,0 0-15,-77 51 16,77-51-16,0 0 0,0 0 15,0 0-15,0 0 16,-77 22-16,77-22 16,0 0-16,0 0 0,0 0 15,0 0-15,-90 14 16,90-14-16,0 0 16,0 0-16,-103 15 0,103-15 15,0 0-15,0 0 16,-115 13-16,115-13 15,0 0-15,0 0 0,0 0 16,-114 16-16,114-16 16,0 0-16,0 0 15,-128 6-15,128-6 0,0 0 16,0 0-16,-116 23 16,116-23-16,0 0 15,-103 22-15,103-22 0,0 0 16,0 0-16,-89 20 15,89-20-15,0 0 16,-103 14-16,103-14 0,0 0 16,0 0-16,-92 23 15,92-23-15,0 0 0,0 0 16,-89 22-16,89-22 16,0 0-16,0 0 15,-92 7-15,92-7 0,0 0 16,0 0-16,0 0 15,0 0-15,-103 7 16,103-7-16,0 0 0,0 0 16,0 0-16,-128 0 15,128 0-15,0 0 0,0 0 16,0 0-16,-115-7 16,115 7-16,0 0 15,0 0-15,0 0 0,-129-15 16,129 15-16,0 0 15,0 0-15,-102-29 16,102 29-16,0 0 0,-90-35 16,90 35-16,0 0 15,0 0-15,-90-38 16,90 38-16,0 0 0,0 0 16,-64-49-16,64 49 15,0 0-15,-90-51 16,90 51-16,0 0 0,0 0 15,-64-57-15,64 57 16,0 0-16,-65-65 0,65 65 16,0 0-16,0 0 15,0 0-15,-64-80 16,64 80-16,0 0 0,0 0 16,0 0-16,0 0 15,-64-80-15,64 80 16,0 0-16,0 0 0,0 0 15,-51-86-15,51 86 16,0 0-16,0 0 16,0 0-16,-26-96 0,26 96 15,0 0-15,0 0 16,0 0-16,-38-99 16,38 99-16,0 0 0,0-101 15,0 101-15,0 0 16,0 0-16,0-95 15,0 95-15,0 0 0,0 0 16,38-86-16,-38 86 16,0 0-16,51-66 0,-51 66 15,0 0-15,0 0 16,65-57-16,-65 57 16,0 0-16,0 0 0,77-57 15,-77 57-15,0 0 16,0 0-16,0 0 15,102-52-15,-102 52 0,0 0 16,129-57-16,-129 57 16,0 0-16,115-43 15,-115 43-15,0 0 0,116-30 16,-116 30-16,0 0 16,102-20-16,-102 20 15,0 0-15,116-15 16,-116 15-16,0 0 0,0 0 15,115-22-15,-115 22 16,0 0-16,0 0 16,129-20-16,-129 20 0,0 0 15,141-31-15,-141 31 16,0 0-16,143-21 16,-143 21-16,0 0 0,0 0 15,143-7-15,-143 7 16,0 0-16,141-8 15,-141 8-15,0 0 0,0 0 16,128 0-16,-128 0 16,0 0-16,0 0 15,116 8-15,-116-8 0,0 0 16,0 0-16,115 14 16,-115-14-16,0 0 15,0 0-15,114 23 0,-114-23 16,0 0-16,0 0 15,0 0-15,103 27 16,-103-27-16,0 0 0,0 0 16,115 37-16,-115-37 15,0 0-15,0 0 16,0 0-16,116 42 0,-116-42 16,0 0-16,0 0 15,90 51-15,-90-51 0,0 0 16,0 0-16,0 0 15,102 58-15,-102-58 16,0 0-16,0 0 0,77 59 16,-77-59-16,0 0 15,0 0-15,0 0 16,0 0-16,77 71 0,-77-71 16,0 0-16,0 0 15,0 0-15,64 87 16,-64-87-16,0 0 15,0 0-15,0 0 0,39 87 16,-39-87-16,0 0 16,0 0-16,0 0 15,13 93-15,-13-93 0,0 0 16,0 0-16,13 94 16,-13-94-16,0 0 15,0 0-15,-26 86 0,26-86 16,0 0-16,-39 80 15,39-80-15,0 0 16,-51 81-16,51-81 0,0 0 16,-77 79-16,77-79 15,0 0-15,-77 79 16,77-79-16,0 0 0,-77 87 16,77-87-16,0 0 15,-77 64-15,77-64 16,0 0-16,-77 66 0,77-66 15,0 0-15,-64 72 16,64-72-16,0 0 16,-77 71-16,77-71 15,0 0-15,-77 64 0,77-64 16,0 0-16,0 0 16,-90 59-16,90-59 0,0 0 15,-101 43-15,101-43 16,0 0-16,-103 30 15,103-30-15,0 0 0,-115 22 16,115-22-16,0 0 16,-116 21-16,116-21 15,0 0-15,0 0 0,-115 8 16,115-8-16,0 0 16,0 0-16,-143 7 15,143-7-15,0 0 0,-128-7 16,128 7-16,0 0 15,0 0-15,0 0 16,-143-8-16,143 8 16,0 0-16,-141-14 0,141 14 15,0 0-15,0 0 16,-142-22-16,142 22 16,0 0-16,-115-37 0,115 37 15,0 0-15,-116-49 16,116 49-16,0 0 15,0 0-15,-102-65 0,102 65 16,0 0-16,0 0 16,-90-73-16,90 73 15,-90-80-15,90 80 0,0 0 16,-77-93-16</inkml:trace>
          <inkml:trace contextRef="#ctx0" brushRef="#br0" timeOffset="8305.103">-1785-121 0,'0'0'0,"0"0"0,0 0 15,0 0-15,0 0 16,0 0-16,0 0 16,0 0-16,0 0 0,0 0 15,0 0-15,77 9 16,-77-9-16,0 0 16,91 8-16,-91-8 0,0 0 15,0 0-15,90 14 16,-90-14-16,0 0 15,0 0-15,104 23 0,-104-23 16,0 0-16,0 0 16,0 0-16,103 19 15,-103-19-15,0 0 0,0 0 16,115 22-16,-115-22 16,0 0-16,0 0 15,0 0-15,116 22 0,-116-22 16,0 0-16,0 0 15,0 0-15,115 22 16,-115-22-16,0 0 0,0 0 16,0 0-16,114 15 15,-114-15-15,0 0 16,0 0-16,0 0 0,0 0 16,0 0-16,0 0 15,0 0-15,90-7 0,-90 7 16,0 0-16,0 0 15,0 0-15,0 0 16,0 0-16,0 0 0,0 0 16,0 0-16,0 0 15,0 0-15,64-15 16,-64 15-16,0 0 0,0 0 16,0 0-16,0 0 15,0 0-15,0 0 0,0 0 16,0 0-16,0 0 15,0 0-15,0 0 16,0 0-16,0 0 0,0 0 16,0 0-16,0 0 15,-128-22-15,128 22 16,0 0-16,-127-8 0,127 8 16,0 0-16,0 0 15,0 0-15,0 0 16,-128 0-16,128 0 0,0 0 15,0 0-15,0 0 16,-128 0-16,128 0 16,0 0-16,0 0 0,0 0 15,0 0-15,0 0 16,0 0-16,0 0 0,0 0 16,0 0-16,0 0 15,-90 8-15,90-8 16,0 0-16,0 0 0,0 0 15,0 0-15,0 0 16,0 0-16,0 0 16,0 0-16,0 0 0,0 0 15,115-22-15,-115 22 16,0 0-16,0 0 16,116-20-16,-116 20 0,0 0 15,128-22-15,-128 22 16,0 0-16,0 0 15,0 0-15,0 0 0,0 0 16,127-22-16,-127 22 16,0 0-16,0 0 15,0 0-15,0 0 0,0 0 16,0 0-16,0 0 16,0 0-16,0 0 15,0 0-15,115-24 0,-115 24 16,0 0-16,52-21 15,-52 21-15,0 0 16,0 0-16,0 0 0,0 0 16,0 0-16,-129-35 15,129 35-15,0 0 16,-114 0-16,114 0 0,0 0 16,0 0-16,-115 35 15,115-35-15,0 0 16</inkml:trace>
          <inkml:trace contextRef="#ctx0" brushRef="#br0" timeOffset="4353.4352">-1230-1297 0,'0'0'16,"0"0"-16,0 0 0,0 0 15,0 0-15,0 0 16,0 0-16,77 9 16,-77-9-16,0 0 0,90 22 15,-90-22-15,0 0 16,0 0-16,89 49 0,-89-49 16,0 0-16,0 0 15,77 86-15,-77-86 16,0 0-16,76 117 0,-76-117 15,0 0-15,0 0 16,51 116-16,-51-116 16,0 0-16,26 135 0,-26-135 15,0 0-15,13 129 16,-13-129-16,0 0 16,-13 117-16,13-117 0,0 0 15,0 0-15,0 0 16,-39 123-16,39-123 15,0 0-15,0 0 0,-77 124 16,77-124-16,0 0 16,-88 115-16,88-115 15,0 0-15,0 0 0,-90 102 16,90-102-16,0 0 16,-90 79-16,90-79 15,0 0-15,-115 64 0,115-64 16,0 0-16,0 0 15,-103 45-15,103-45 0,0 0 16,0 0-16,-128 14 16,128-14-16,0 0 15,-104-9-15,104 9 0,0 0 16,-105-28-16,105 28 16,0 0-16,0 0 15,0 0-15,-90-58 0,90 58 16,0 0-16,-102-80 15,102 80-15,0 0 0,-77-86 16,77 86-16,0 0 16,-64-102-16,64 102 15,0 0-15,0 0 0,-39-100 16,39 100-16,0 0 16,0 0-16,-26-109 15,26 109-15,0 0 0,0 0 16,13-116-16,-13 116 15,0 0-15,39-122 16,-39 122-16,0 0 0,77-108 16,-77 108-16,0 0 15,90-95-15,-90 95 16,0 0-16,102-79 0,-102 79 16,0 0-16,117-71 15,-117 71-15,0 0 16,116-45-16,-116 45 15,0 0-15,143-14 0,-143 14 16,128 29-16,-128-29 16</inkml:trace>
          <inkml:trace contextRef="#ctx0" brushRef="#br0" timeOffset="11400.2782">1711 135 0,'0'0'0,"0"0"15,0 0-15,0 0 0,0 0 16,0 0-16,0 0 16,0 0-16,0 0 15,0 0-15,0 0 0,0 0 16,0 0-16,0 0 16,0 0-16,0 0 0,0 0 15,0 0-15,0 0 16,0 0-16,0 0 15,0 0-15,0 0 0,0 0 16,0 0-16,0 0 16,0 0-16,0 0 15,0 0-15,0 0 0,0 0 16,0 0-16,0 0 16,0 0-16,0 0 15,-65-31-15,65 31 0,-91-50 16,91 50-16,0 0 15,0 0-15,0 0 0,0 0 16,-77-28-16,77 28 16,0 0-16,0 0 15,0 0-15,0 0 16,-90-15-16,90 15 0,0 0 16,0 0-16,0 0 15,0 0-15,0 0 0,-103-7 16,103 7-16,0 0 15,0 0-15,0 0 16,-102 0-16,102 0 0,0 0 16,0 0-16,0 0 15,0 0-15,0 0 16,0 0-16,0 0 0,-116 0 16,116 0-16,0 0 15,0 0-15,0 0 16,0 0-16,-115 7 0,115-7 15,0 0-15,0 0 16,0 0-16,-129 15 16,129-15-16,0 0 0,0 0 15,0 0-15,-115 19 16,115-19-16,0 0 16,-103 24-16,103-24 0,0 0 15,0 0-15,0 0 16,-90 13-16,90-13 15,0 0-15,0 0 0,-117 16 16,117-16-16,0 0 16,0 0-16,0 0 15,-128 14-15,128-14 0,0 0 16,0 0-16,0 0 16,0 0-16,-116 23 15,116-23-15,0 0 0,0 0 16,0 0-16,0 0 15,0 0-15,0 0 16,0 0-16,0 0 0,0 0 16,0 0-16,-90 21 15,90-21-15,0 0 0,0 0 16,0 0-16,0 0 16,0 0-16,0 0 15,0 0-15,0 0 0,0 0 16,0 0-16,-64 6 15,64-6-15,0 0 16,0 0-16,0 0 0,0 0 16,0 0-16,0 0 15,0 0-15,0 0 16,0 0-16,0 0 0,0 0 16,0 0-16,0 0 15,0 0-15,0 0 0,0 0 16,0 0-16,0 0 15,0 0-15,0 0 16,0 0-16,0 0 0,0 0 16,0 0-16,0 0 15,0 0-15,0 0 16,0 0-16,0 0 0,0 0 16,0 0-16,0 0 15,0 0-15,0 0 0,0 0 16,0 0-16,0 0 15,0 0-15,0 0 16,0 0-16,0 0 0,0 0 16,0 0-16,0 0 15,0 0-15,0 0 16,0 0-16,0 0 0,0 0 16,0 0-16,0 0 15,0 0-15,0 0 16,0 0-16,0 0 0,0 0 15,0 0-15,0 0 16,0 0-16,0 0 0,0 0 16,0 0-16,0 0 15,0 0-15,0 0 16,0 0-16,0 0 0,0 0 16,0 0-16,0 0 15,0 0-15,0 0 16,0 0-16,0 0 0,0 0 15,0 0-15,0 0 16,0 0-16,0 0 16,0 0-16,0 0 0,0 0 15,0 0-15,0 0 16,0 0-16,0 0 16,0 0-16,0 0 0,0 0 15,0 0-15,0 0 16,0 0-16,0 0 0,0 0 15,0 0-15,0 0 16,0 0-16,0 0 16,0 0-16,0 0 15,0 0-15,0 0 0,0 0 16,0 0-16,0 0 16</inkml:trace>
        </inkml:traceGroup>
        <inkml:traceGroup>
          <inkml:annotationXML>
            <emma:emma xmlns:emma="http://www.w3.org/2003/04/emma" version="1.0">
              <emma:interpretation id="{BDD9D4F8-6D25-4CE6-9A00-DF41F1DA681E}" emma:medium="tactile" emma:mode="ink">
                <msink:context xmlns:msink="http://schemas.microsoft.com/ink/2010/main" type="inkWord" rotatedBoundingBox="12327,16653 15029,16821 15017,17010 12315,168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09.3233">4433-53 0,'0'0'0,"0"0"0,0 0 16,0 0-16,0 0 15,0 0-15,0 0 0,0 0 16,0 0-16,0 0 16,0 0-16,0 0 15,0 0-15,0 0 0,0 0 16,0 0-16,0 0 15,0 0-15,0 0 16,0 0-16,128 14 0,-128-14 16,0 0-16,0 0 15,92 20-15,-92-20 16,0 0-16,0 0 0,0 0 16,0 0-16,115 30 15,-115-30-15,0 0 0,0 0 16,129 29-16,-129-29 15,0 0-15,0 0 16,115 29-16,-115-29 16,0 0-16,0 0 0,0 0 15,0 0-15,0 0 16,0 0-16,0 0 0,90 29 16,-90-29-16,0 0 15,0 0-15,0 0 16,77 20-16,-77-20 0,0 0 15,0 0-15,0 0 16,0 0-16,0 0 16,0 0-16,0 0 0,0 0 15,0 0-15,0 0 16,64 17-16,-64-17 16,0 0-16,0 0 0,0 0 15,0 0-15,0 0 16,0 0-16,0 0 15,0 0-15,0 0 0,0 0 16,77 27-16,-77-27 16,0 0-16</inkml:trace>
          <inkml:trace contextRef="#ctx0" brushRef="#br0" timeOffset="17246.832">4074 11 0,'0'0'0,"0"0"16,0 0-16,0 0 16,0 0-16,0 0 0,0 0 15,0 0-15,0 0 16,0 0-16,0 0 16,0 0-16,0 0 15,0 0-15,0 0 0,0 0 16,-64 15-16,64-15 15,-77 14-15,77-14 16,0 0-16,0 0 0,0 0 16,0 0-16,-103 14 15,103-14-15,0 0 0,-128 8 16,128-8-16,0 0 16,0 0-16,0 0 15,-129 0-15,129 0 16,0 0-16,-130 0 0,130 0 15,0 0-15,0 0 16,0 0-16,-115 0 16,115 0-16,0 0 0,0 0 15,0 0-15,0 0 16,0 0-16,0 0 0,0 0 16,0 0-16,-103 0 15,103 0-15,0 0 16,0 0-16,0 0 0,0 0 15,0 0-15,0 0 16,0 0-16,0 0 16,0 0-16,0 0 0,0 0 15</inkml:trace>
          <inkml:trace contextRef="#ctx0" brushRef="#br0" timeOffset="18511.098">5654 33 0,'0'0'0,"0"0"0,0 0 16,0 0-16,0 0 15,0 0-15,0 0 16,0 0-16,0 0 0,0 0 16,0 0-16,0 0 15,0 0-15,0 0 16,0 0-16,103 21 0,-103-21 15,0 0-15,0 0 16,90 15-16,-90-15 0,0 0 16,0 0-16,89 13 15,-89-13-15,0 0 16</inkml:trace>
        </inkml:traceGroup>
        <inkml:traceGroup>
          <inkml:annotationXML>
            <emma:emma xmlns:emma="http://www.w3.org/2003/04/emma" version="1.0">
              <emma:interpretation id="{12EBCF8A-116A-4182-A04A-F8894365E1D5}" emma:medium="tactile" emma:mode="ink">
                <msink:context xmlns:msink="http://schemas.microsoft.com/ink/2010/main" type="inkWord" rotatedBoundingBox="16380,16945 17403,17009 17398,17073 16376,170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339.4709">8312 228 0,'0'0'16,"0"0"-16,0 0 15,0 0-15,0 0 0,0 0 16,0 0-16,0 0 16,0 0-16,0 0 15,0 0-15,0 0 0,0 0 16,0 0-16,0 0 16,0 0-16,0 0 15,0 0-15,0 0 0,0 0 16,0 0-16,0 0 15,0 0-15,0 0 0,0 0 16,0 0-16,0 0 16,-77 36-16,77-36 15,0 0-15,0 0 16,0 0-16,-89-17 0,89 17 16,0 0-16,0 0 15,-103-19-15,103 19 16,0 0-16,-128-15 0,128 15 15,0 0-15,0 0 16,-116-7-16,116 7 0,0 0 16,0 0-16,-115 7 15,115-7-15,0 0 16,0 0-16,0 0 0,-103 7 16,103-7-16,0 0 15,0 0-15,0 0 16,0 0-16,-103 8 15,103-8-15,0 0 0,0 0 16,0 0-16,0 0 16,-102 7-16,102-7 0,0 0 15,0 0-15,0 0 16,0 0-16,0 0 16,0 0-16,0 0 0,0 0 15,0 0-15,-90-7 16,90 7-16,0 0 0,0 0 15,0 0-15,0 0 16</inkml:trace>
        </inkml:traceGroup>
        <inkml:traceGroup>
          <inkml:annotationXML>
            <emma:emma xmlns:emma="http://www.w3.org/2003/04/emma" version="1.0">
              <emma:interpretation id="{6D53F02C-9DCC-4F69-A3AB-850D3F99CE7E}" emma:medium="tactile" emma:mode="ink">
                <msink:context xmlns:msink="http://schemas.microsoft.com/ink/2010/main" type="inkWord" rotatedBoundingBox="16439,17190 17224,17239 17212,17425 16428,17376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6917.1313">8133 458 0,'0'0'16,"0"0"-16,0 0 15,0 0-15,0 0 0,0 0 16,0 0-16,0 0 15,0 0-15,0 0 0,0 0 16,0 0-16,-64 14 16,64-14-16,0 0 15,-103 23-15,103-23 0,0 0 16,0 0-16,0 0 16,-116 22-16,116-22 15,0 0-15,0 0 0,0 0 16,-128 27-16,128-27 15,0 0-15,0 0 16,0 0-16,0 0 0,-141 23 16,141-23-16,0 0 15,0 0-15,-141 15 16,141-15-16,0 0 0,0 0 16,0 0-16,-103 14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19.5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0F21BB-677C-4463-ABD1-0596C0DEC0E7}" emma:medium="tactile" emma:mode="ink">
          <msink:context xmlns:msink="http://schemas.microsoft.com/ink/2010/main" type="inkDrawing" rotatedBoundingBox="9105,11608 12491,11487 12500,11741 9114,11862" semanticType="underline" shapeName="Other">
            <msink:destinationLink direction="with" ref="{CB0F677A-13AB-4713-A6F5-71B7B153CE3E}"/>
          </msink:context>
        </emma:interpretation>
      </emma:emma>
    </inkml:annotationXML>
    <inkml:trace contextRef="#ctx0" brushRef="#br0">13796 10133 0,'0'0'0,"0"0"16,0 0-16,0 0 0,0 0 15,0 0-15,0 0 16,0 0-16,0 0 16,103 75-16,-103-75 0,0 0 15,0 0-15,103 41 16,-103-41-16,0 0 15,0 0-15,128 44 0,-128-44 16,0 0-16,0 0 16,141 27-16,-141-27 15,0 0-15,154 17 0,-154-17 16,0 0-16,154 0 16,-154 0-16,0 0 15,143-22-15,-143 22 0,0 0 16,0 0-16,154-7 15,-154 7-15,0 0 16,154-15-16,-154 15 0,0 0 16,154-22-16,-154 22 15,0 0-15,141-15 16,-141 15-16,0 0 0,154-20 16,-154 20-16,0 0 15,154-23-15,-154 23 16,0 0-16,141-22 0,-141 22 15,0 0-15,155-13 16,-155 13-16,0 0 16,141-15-16,-141 15 0,0 0 15,154-14-15,-154 14 16,0 0-16,128-7 16,-128 7-16,0 0 0,143 7 15,-143-7-15,0 0 16,128 5-16,-128-5 15,0 0-15,141 9 0,-141-9 16,0 0-16,116 8 16,-116-8-16,0 0 15,0 0-15,115 0 0,-115 0 16,0 0-16,0 0 16,0 0-16,0 0 0,103 7 15,-103-7-15,0 0 16,0 0-16,0 0 15,0 0-15,0 0 0,0 0 16,0 0-16,0 0 16,90 0-16,-90 0 15,0 0-15,0 0 0,0 0 16,0 0-16,0 0 16,0 0-16,0 0 15,0 0-15,-128 0 0,128 0 16,0 0-16,-129-7 15,129 7-15,0 0 16,-141 7-16,141-7 0,0 0 16,0 0-16,-154 0 15,154 0-15,-167-7 16,167 7-16,0 0 0,-168-17 16,168 17-16,0 0 15,-167-27-15,167 27 0,-154-36 16,154 36-16,0 0 15,-128-30-15,128 30 16,0 0-16,-142-14 16,142 14-16,0 0 0,-141 0 15,141 0-15,0 0 16,-128 9-16,128-9 16,0 0-16,-129 5 0,129-5 15,0 0-15,0 0 16,0 0-16,0 0 15,0 0-15,0 0 0,0 0 16,0 0-16,-102 15 16,102-15-16,0 0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3:19.61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0F677A-13AB-4713-A6F5-71B7B153CE3E}" emma:medium="tactile" emma:mode="ink">
          <msink:context xmlns:msink="http://schemas.microsoft.com/ink/2010/main" type="inkDrawing" rotatedBoundingBox="11147,9562 12793,9522 12795,9624 11150,9665" semanticType="callout" shapeName="Other">
            <msink:sourceLink direction="with" ref="{460F21BB-677C-4463-ABD1-0596C0DEC0E7}"/>
          </msink:context>
        </emma:interpretation>
      </emma:emma>
    </inkml:annotationXML>
    <inkml:trace contextRef="#ctx0" brushRef="#br0">17483 8024 0,'0'0'0,"0"0"0,0 0 16,0 0-16,0 0 0,0 0 16,0 0-16,0 0 15,0 0-15,0 0 16,0 0-16,0 0 0,0 0 16,0 0-16,0 0 15,0 0-15,0 0 0,0 0 16,0 0-16,-90 35 15,90-35-15,0 0 16,0 0-16,-103 23 0,103-23 16,0 0-16,0 0 15,-128 22-15,128-22 16,0 0-16,0 0 0,0 0 16,-154 13-16,154-13 15,0 0-15,0 0 0,-167 14 16,167-14-16,0 0 15,0 0-15,-169 16 16,169-16-16,0 0 0,0 0 16,-154 0-16,154 0 15,0 0-15,-128-16 0,128 16 16,0 0-16,0 0 16,0 0-16,-128-7 15,128 7-15,0 0 0,-116-7 16,116 7-16,0 0 15,0 0-15,0 0 16,-115-13-16,115 13 0,0 0 16,0 0-16,0 0 15,0 0-15,0 0 0,0 0 16,0 0-16,0 0 16,-116-14-16,116 14 15,0 0-15,0 0 0,0 0 16,0 0-16,0 0 15,-77-8-15,77 8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10.0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9B8672-138E-460C-BE8E-9FF0CBA85E63}" emma:medium="tactile" emma:mode="ink">
          <msink:context xmlns:msink="http://schemas.microsoft.com/ink/2010/main" type="writingRegion" rotatedBoundingBox="32886,8653 33296,8653 33296,11769 32886,11769"/>
        </emma:interpretation>
      </emma:emma>
    </inkml:annotationXML>
    <inkml:traceGroup>
      <inkml:annotationXML>
        <emma:emma xmlns:emma="http://www.w3.org/2003/04/emma" version="1.0">
          <emma:interpretation id="{C170CD17-6CD6-45AB-A50B-B782E95A39BE}" emma:medium="tactile" emma:mode="ink">
            <msink:context xmlns:msink="http://schemas.microsoft.com/ink/2010/main" type="paragraph" rotatedBoundingBox="32886,8653 33296,8653 33296,11769 32886,11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6F05E-E4FF-421B-9031-E146C6B35308}" emma:medium="tactile" emma:mode="ink">
              <msink:context xmlns:msink="http://schemas.microsoft.com/ink/2010/main" type="line" rotatedBoundingBox="32886,8653 33296,8653 33296,11769 32886,11769"/>
            </emma:interpretation>
          </emma:emma>
        </inkml:annotationXML>
        <inkml:traceGroup>
          <inkml:annotationXML>
            <emma:emma xmlns:emma="http://www.w3.org/2003/04/emma" version="1.0">
              <emma:interpretation id="{492982B5-643B-49AF-9B9E-5A577FC3F61C}" emma:medium="tactile" emma:mode="ink">
                <msink:context xmlns:msink="http://schemas.microsoft.com/ink/2010/main" type="inkWord" rotatedBoundingBox="33219,8653 33296,8653 33296,8698 33219,86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13407 3295 0,'0'0'0,"0"0"16,0 0-16,0 0 0,0 0 16,0 0-16,77 45 15</inkml:trace>
        </inkml:traceGroup>
        <inkml:traceGroup>
          <inkml:annotationXML>
            <emma:emma xmlns:emma="http://www.w3.org/2003/04/emma" version="1.0">
              <emma:interpretation id="{F3063C6B-500B-4712-AA8C-7981EBF876E7}" emma:medium="tactile" emma:mode="ink">
                <msink:context xmlns:msink="http://schemas.microsoft.com/ink/2010/main" type="inkWord" rotatedBoundingBox="32886,11754 32901,11754 32901,11769 32886,117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828.3882">13074 6396 0,'0'0'0,"0"0"0,0 0 16,0 0-16,0 0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46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C11A06-6240-4A72-8F3C-721B9C07D9B4}" emma:medium="tactile" emma:mode="ink">
          <msink:context xmlns:msink="http://schemas.microsoft.com/ink/2010/main" type="writingRegion" rotatedBoundingBox="25716,10519 25731,10519 25731,10534 25716,10534"/>
        </emma:interpretation>
      </emma:emma>
    </inkml:annotationXML>
    <inkml:traceGroup>
      <inkml:annotationXML>
        <emma:emma xmlns:emma="http://www.w3.org/2003/04/emma" version="1.0">
          <emma:interpretation id="{E93CCD6A-B655-437F-8CB2-5B9CF2E62826}" emma:medium="tactile" emma:mode="ink">
            <msink:context xmlns:msink="http://schemas.microsoft.com/ink/2010/main" type="paragraph" rotatedBoundingBox="25716,10519 25731,10519 25731,10534 25716,10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4BBAE-11C3-4813-B02F-95BC73ED75F2}" emma:medium="tactile" emma:mode="ink">
              <msink:context xmlns:msink="http://schemas.microsoft.com/ink/2010/main" type="line" rotatedBoundingBox="25716,10519 25731,10519 25731,10534 25716,10534"/>
            </emma:interpretation>
          </emma:emma>
        </inkml:annotationXML>
        <inkml:traceGroup>
          <inkml:annotationXML>
            <emma:emma xmlns:emma="http://www.w3.org/2003/04/emma" version="1.0">
              <emma:interpretation id="{EBA6A0C8-E9EF-4AD8-BB3D-81D387D71847}" emma:medium="tactile" emma:mode="ink">
                <msink:context xmlns:msink="http://schemas.microsoft.com/ink/2010/main" type="inkWord" rotatedBoundingBox="25716,10519 25731,10519 25731,10534 25716,10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5904 5161 0,'0'0'0,"0"0"16,0 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16.8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71B010-87C9-49C7-AD9F-BEEB8C10D3A8}" emma:medium="tactile" emma:mode="ink">
          <msink:context xmlns:msink="http://schemas.microsoft.com/ink/2010/main" type="inkDrawing" rotatedBoundingBox="22927,2909 22942,2909 22942,2924 22927,2924" shapeName="Other"/>
        </emma:interpretation>
      </emma:emma>
    </inkml:annotationXML>
    <inkml:trace contextRef="#ctx0" brushRef="#br0">3115-2449 0,'0'0'0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03.3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C377D3-0754-4100-9220-3446FE3121DE}" emma:medium="tactile" emma:mode="ink">
          <msink:context xmlns:msink="http://schemas.microsoft.com/ink/2010/main" type="inkDrawing" rotatedBoundingBox="28182,5193 28260,5221 28254,5235 28176,5207" shapeName="Other"/>
        </emma:interpretation>
      </emma:emma>
    </inkml:annotationXML>
    <inkml:trace contextRef="#ctx0" brushRef="#br0">8370-165 0,'0'0'0,"0"0"0,0 0 16,0 0-16,78 28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7:32.0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709906-3321-486F-BE89-73972F66CD28}" emma:medium="tactile" emma:mode="ink">
          <msink:context xmlns:msink="http://schemas.microsoft.com/ink/2010/main" type="inkDrawing" rotatedBoundingBox="14026,14783 14041,14783 14041,14798 14026,14798" shapeName="Other"/>
        </emma:interpretation>
      </emma:emma>
    </inkml:annotationXML>
    <inkml:trace contextRef="#ctx0" brushRef="#br0">-5786 9425 0,'0'0'0,"0"0"0,0 0 15,0 0-15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4T09:33:38.181"/>
    </inkml:context>
    <inkml:brush xml:id="br0">
      <inkml:brushProperty name="width" value="0.04667" units="cm"/>
      <inkml:brushProperty name="height" value="0.04667" units="cm"/>
      <inkml:brushProperty name="color" value="#177D36"/>
    </inkml:brush>
  </inkml:definitions>
  <inkml:traceGroup>
    <inkml:annotationXML>
      <emma:emma xmlns:emma="http://www.w3.org/2003/04/emma" version="1.0">
        <emma:interpretation id="{7B7EEF20-4875-4A55-8E09-A910399B1767}" emma:medium="tactile" emma:mode="ink">
          <msink:context xmlns:msink="http://schemas.microsoft.com/ink/2010/main" type="writingRegion" rotatedBoundingBox="593,12728 8164,14923 7674,16614 103,14419"/>
        </emma:interpretation>
      </emma:emma>
    </inkml:annotationXML>
    <inkml:traceGroup>
      <inkml:annotationXML>
        <emma:emma xmlns:emma="http://www.w3.org/2003/04/emma" version="1.0">
          <emma:interpretation id="{515D8890-F885-49E6-9D8A-DD76947BB5CE}" emma:medium="tactile" emma:mode="ink">
            <msink:context xmlns:msink="http://schemas.microsoft.com/ink/2010/main" type="paragraph" rotatedBoundingBox="593,12728 8164,14923 7674,16614 103,1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A7EF8C-166F-42E5-9167-79110993C8A4}" emma:medium="tactile" emma:mode="ink">
              <msink:context xmlns:msink="http://schemas.microsoft.com/ink/2010/main" type="line" rotatedBoundingBox="593,12728 8164,14923 7674,16614 103,14419"/>
            </emma:interpretation>
          </emma:emma>
        </inkml:annotationXML>
        <inkml:traceGroup>
          <inkml:annotationXML>
            <emma:emma xmlns:emma="http://www.w3.org/2003/04/emma" version="1.0">
              <emma:interpretation id="{531E38E4-FF1C-492F-A894-FB8FA150549B}" emma:medium="tactile" emma:mode="ink">
                <msink:context xmlns:msink="http://schemas.microsoft.com/ink/2010/main" type="inkWord" rotatedBoundingBox="383,13451 394,13453 389,13469 379,1346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`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8481 12324 3812,'11'0'0,"-11"0"16</inkml:trace>
        </inkml:traceGroup>
        <inkml:traceGroup>
          <inkml:annotationXML>
            <emma:emma xmlns:emma="http://www.w3.org/2003/04/emma" version="1.0">
              <emma:interpretation id="{52DEEF8A-C460-4E33-9B19-E74A36F5C3FF}" emma:medium="tactile" emma:mode="ink">
                <msink:context xmlns:msink="http://schemas.microsoft.com/ink/2010/main" type="inkWord" rotatedBoundingBox="4959,13678 6048,15672 5344,16057 4254,14063"/>
              </emma:interpretation>
              <emma:one-of disjunction-type="recognition" id="oneOf1">
                <emma:interpretation id="interp5" emma:lang="" emma:confidence="0">
                  <emma:literal>"F:</emma:literal>
                </emma:interpretation>
                <emma:interpretation id="interp6" emma:lang="" emma:confidence="0">
                  <emma:literal>"T:</emma:literal>
                </emma:interpretation>
                <emma:interpretation id="interp7" emma:lang="" emma:confidence="0">
                  <emma:literal>...I</emma:literal>
                </emma:interpretation>
                <emma:interpretation id="interp8" emma:lang="" emma:confidence="0">
                  <emma:literal>"i:</emma:literal>
                </emma:interpretation>
                <emma:interpretation id="interp9" emma:lang="" emma:confidence="0">
                  <emma:literal>:.....</emma:literal>
                </emma:interpretation>
              </emma:one-of>
            </emma:emma>
          </inkml:annotationXML>
          <inkml:trace contextRef="#ctx0" brushRef="#br0" timeOffset="67026.5848">13181 13302 515,'28'-83'16,"-28"83"-16,0 0 16,38-138-16,-38 138 0,0 0 15,39-114-15</inkml:trace>
          <inkml:trace contextRef="#ctx0" brushRef="#br0" timeOffset="67031.5848">13632 14824 0,'0'0'16,"0"0"-16,0 0 16,0 0-16,0 0 0,0 0 15,0 0-15,0 0 16,0 0-16,0 0 16,0 0-16,0 0 0,0 0 15,0 0-15,0 0 16,0 0-16,0 0 15,0 0-15,0 0 0,0 0 16,0 0-16,-51 22 16,51-22-16,0 0 15,0 0-15,-7 1 0</inkml:trace>
          <inkml:trace contextRef="#ctx0" brushRef="#br0" timeOffset="67025.5848">12424 12894 0,'0'0'0,"0"0"15,0 0-15,0 0 16,0 0-16,26 64 16,-26-64-16,0 0 0,26 95 15,-26-95-15,0 0 16,51 116-16,-51-116 16,0 0-16,26 129 0,-26-129 15,0 0-15,1 4 16</inkml:trace>
        </inkml:traceGroup>
        <inkml:traceGroup>
          <inkml:annotationXML>
            <emma:emma xmlns:emma="http://www.w3.org/2003/04/emma" version="1.0">
              <emma:interpretation id="{BCBAF9F3-3E9D-4698-9034-6EABC6C7E9B4}" emma:medium="tactile" emma:mode="ink">
                <msink:context xmlns:msink="http://schemas.microsoft.com/ink/2010/main" type="inkWord" rotatedBoundingBox="7315,14677 8164,14923 7679,16596 6830,16350"/>
              </emma:interpretation>
            </emma:emma>
          </inkml:annotationXML>
          <inkml:trace contextRef="#ctx0" brushRef="#br0" timeOffset="67028.5848">15332 13828 1000,'11'-10'0,"-11"10"16,0 0-16,77-71 0,-77 71 15,0 0-15,0 0 16,0 0-16,102-59 16,-102 59-16,0 0 0,0 0 15,0 0-15,103-42 16,-103 42-16,0 0 15,128 0-15,-128 0 0</inkml:trace>
          <inkml:trace contextRef="#ctx0" brushRef="#br0" timeOffset="67029.5848">15420 13616 0,'0'0'0,"0"0"0,0 0 16,0 0-16,0 0 15,90 23-15,-90-23 0,0 0 16,0 0-16,89 30 16,-89-30-16,0 0 0,129 37 15,-129-37-15,0 0 16,0 0-16,115 27 15,-115-27-15,0 0 0,140 22 16,-140-22-16,0 0 16,128 29-16,-128-29 15,0 0-15,116 42 16,-116-42-16,0 0 0,22 14 16</inkml:trace>
          <inkml:trace contextRef="#ctx0" brushRef="#br0" timeOffset="67030.5848">15682 15288 563,'-81'5'0</inkml:trace>
          <inkml:trace contextRef="#ctx0" brushRef="#br0" timeOffset="67089.0789">15601 15415 609,'50'-5'0,"-50"5"16,28-1-16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9:38.4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B4B842-0184-41BB-B918-0C828298A578}" emma:medium="tactile" emma:mode="ink">
          <msink:context xmlns:msink="http://schemas.microsoft.com/ink/2010/main" type="writingRegion" rotatedBoundingBox="1209,7751 -8729,9243 -9765,2344 174,852"/>
        </emma:interpretation>
      </emma:emma>
    </inkml:annotationXML>
    <inkml:traceGroup>
      <inkml:annotationXML>
        <emma:emma xmlns:emma="http://www.w3.org/2003/04/emma" version="1.0">
          <emma:interpretation id="{FEF6929F-C950-409B-AD91-E7EE3713D5C5}" emma:medium="tactile" emma:mode="ink">
            <msink:context xmlns:msink="http://schemas.microsoft.com/ink/2010/main" type="paragraph" rotatedBoundingBox="-4982,8680 -8729,9243 -8948,7788 -5201,7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049AAA-CE6C-4C78-A72C-BE398928640A}" emma:medium="tactile" emma:mode="ink">
              <msink:context xmlns:msink="http://schemas.microsoft.com/ink/2010/main" type="line" rotatedBoundingBox="-4982,8680 -8729,9243 -8948,7788 -5201,7225"/>
            </emma:interpretation>
          </emma:emma>
        </inkml:annotationXML>
        <inkml:traceGroup>
          <inkml:annotationXML>
            <emma:emma xmlns:emma="http://www.w3.org/2003/04/emma" version="1.0">
              <emma:interpretation id="{6A8B08F9-320F-4393-B90E-19C073B58D68}" emma:medium="tactile" emma:mode="ink">
                <msink:context xmlns:msink="http://schemas.microsoft.com/ink/2010/main" type="inkWord" rotatedBoundingBox="-4982,8680 -8729,9243 -8948,7788 -5201,7225"/>
              </emma:interpretation>
              <emma:one-of disjunction-type="recognition" id="oneOf0">
                <emma:interpretation id="interp0" emma:lang="" emma:confidence="0">
                  <emma:literal>-add</emma:literal>
                </emma:interpretation>
                <emma:interpretation id="interp1" emma:lang="" emma:confidence="0">
                  <emma:literal>-at</emma:literal>
                </emma:interpretation>
                <emma:interpretation id="interp2" emma:lang="" emma:confidence="0">
                  <emma:literal>-and</emma:literal>
                </emma:interpretation>
                <emma:interpretation id="interp3" emma:lang="" emma:confidence="0">
                  <emma:literal>of</emma:literal>
                </emma:interpretation>
                <emma:interpretation id="interp4" emma:lang="" emma:confidence="0">
                  <emma:literal>off</emma:literal>
                </emma:interpretation>
              </emma:one-of>
            </emma:emma>
          </inkml:annotationXML>
          <inkml:trace contextRef="#ctx0" brushRef="#br0">-26 6778 0,'0'0'0,"0"0"0,0 0 16,0 0-16,0 0 15,-40-41-15,40 41 0,0 0 16,-50-30-16,50 30 16,0 0-16,-102-22 0,102 22 15,0 0-15,-142 0 16,142 0-16,0 0 15,-141 22-15,141-22 0,0 0 16,-128 58-16,128-58 16,0 0-16,-103 80 15,103-80-15,0 0 0,-51 94 16,51-94-16,0 0 16,-26 93-16,26-93 0,0 0 15,0 0-15,39 94 16,-39-94-16,0 0 15,64 72-15,-64-72 0,0 0 16,0 0-16,90 52 16,-90-52-16,0 0 0,0 0 15,128 14-15,-128-14 16,0 0-16,115-29 16,-115 29-16,0 0 0,0 0 15,103-73-15,-103 73 16,0 0-16,77-114 15,-77 114-15,0 0 0,0 0 16,39-139-16,-39 139 16,0 0-16,0 0 0,13-131 15,-13 131-15,0 0 16,0 0-16,0 0 16,0 0-16,0 0 0,0-93 15,0 93-15,0 0 16,0 0-16,0 0 0,0 0 15,0 0-15,0 0 16,0 0-16,0 0 16,25 137-16,-25-137 0,0 0 15,37 117-15,-37-117 16,0 0-16,53 116 16,-53-116-16,0 0 0,0 0 15,77 93-15,-77-93 16,0 0-16,77 58 0,-77-58 15,0 0-15,0 0 16,90 15-16,-90-15 16,0 0-16,91-37 0,-91 37 15,0 0-15,0 0 16,90-86-16,-90 86 0,0 0 16,77-129-16,-77 129 15,0 0-15,0 0 16,52-154-16,-52 154 0,0 0 15,0 0-15,0 0 16,0 0-16,0 0 16,0 0-16,38-144 0,-38 144 15,0 0-15,0 0 16,0 0-16,13-79 0,-13 79 16,0 0-16,0 0 15,0 0-15,0 0 0,0 0 16,0 93-16,0-93 15,0 0-15,0 124 16,0-124-16,0 0 0,26 123 16,-26-123-16,0 0 15,0 0-15,38 100 0,-38-100 16,0 0-16,0 0 16,51 66-16,-51-66 15,0 0-15,90 28 0,-90-28 16,0 0-16,90-14 15,-90 14-15,0 0 0,77-64 16,-77 64-16,0 0 16,64-94-16,-64 94 15,0 0-15,52-124 0,-52 124 16,0 0-16,38-138 16,-38 138-16,0 0 15,0 0-15,0 0 0,0 0 16,0 0-16,0 0 15,0 0-15,0 0 0,13-121 16,-13 121-16,0 0 16,0 0-16,0-66 0,0 66 15,0 0-15,0 0 16,0 0-16,0 0 16,-13 115-16,13-115 0,0 0 15,0 131-15,0-131 16,0 0-16,13 136 15,-13-136-15,0 0 0,51 117 16,-51-117-16,0 0 16,90 94-16,-90-94 0,0 0 15,0 0-15,103 64 16,-103-64-16,0 0 16,0 0-16,128 17 0,-128-17 15,0 0-15,129-59 16,-129 59-16,115-124 15,-115 124-15,0 0 0,77-159 16,-77 159-16,39-181 16,-39 181-16,25-187 15,-25 187-15,13-175 0,-13 175 16,0 0-16,0-166 16,0 166-16,0 0 0,13-143 15,-13 143-15,0 0 16,0 0-16,0 0 15,0 0-15,0 0 0,13-123 16,-13 123-16,0 0 16,0 0-16,0-65 0,0 65 15,0 0-15,0 0 16,0 0-16,0 0 16,-13 114-16,13-114 0,-13 145 15,13-145-15,-26 166 16,26-166-16,-12 154 0,12-154 15,0 158-15,0-158 16,0 0-16,0 151 16,0-151-16,0 0 0,12 137 15,-12-137-15,0 0 16,0 0-16,0 0 16,0 0-16,26 117 0,-26-117 15,0 0-15,0 0 16,0 0-16,64 57 0,-64-57 15,0 0-15,103-20 16,-103 20-16,0 0 16,103-94-16,-103 94 0,0 0 15,102-124-15,-102 124 16,0 0-16,103-138 16,-103 138-16,0 0 0,90-130 15,-90 130-15,0 0 16,0 0-16,77-114 0,-77 114 15,0 0-15,0 0 16,0 0-16,0 0 16,0 0-16,0 0 0,0 0 15,64-73-15,-64 73 16,0 0-16,0 0 0,0 0 16,0 0-16,0 0 15,0 0-15,0 0 16,0 0-16,0 0 0,-64 138 15,64-138-15,0 0 16,-64 115-16,64-115 16,0 0-16,-52 129 0,52-129 15,0 0-15,-25 137 16,25-137-16,0 0 0,12 132 16,-12-132-16,0 0 15,39 108-15,-39-108 16,0 0-16,0 0 0,77 80 15,-77-80-15,0 0 16,90 37-16,-90-37 0,0 0 16,0 0-16,128-17 15,-128 17-15,0 0 16,116-73-16,-116 73 0,0 0 16,77-120-16,-77 120 15,38-154-15,-38 154 16,0 0-16,0-159 0,0 159 15,-38-157-15,38 157 16,0 0-16,-65-153 16,65 153-16,0 0 0,-102-116 15,102 116-15,0 0 16,-129-115-16,129 115 0,0 0 16</inkml:trace>
          <inkml:trace contextRef="#ctx0" brushRef="#br0" timeOffset="234.3509">1978 6110 0,'0'0'0,"0"0"15,0 0-15,0 0 16,-102-17-16,102 17 15,-116-28-15,116 28 0,0 0 16,-141-28-16,141 28 16,0 0-16,0 0 0,0 0 15,-141-29-15</inkml:trace>
        </inkml:traceGroup>
      </inkml:traceGroup>
    </inkml:traceGroup>
    <inkml:traceGroup>
      <inkml:annotationXML>
        <emma:emma xmlns:emma="http://www.w3.org/2003/04/emma" version="1.0">
          <emma:interpretation id="{8CA3FCC9-2322-478C-8767-B11C53DEAB76}" emma:medium="tactile" emma:mode="ink">
            <msink:context xmlns:msink="http://schemas.microsoft.com/ink/2010/main" type="paragraph" rotatedBoundingBox="653,6655 -8082,6540 -8050,4103 685,4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D78EE-D5AA-40E1-8E4C-9C22DCFE9C16}" emma:medium="tactile" emma:mode="ink">
              <msink:context xmlns:msink="http://schemas.microsoft.com/ink/2010/main" type="line" rotatedBoundingBox="653,6655 -8082,6540 -8050,4103 685,4218"/>
            </emma:interpretation>
          </emma:emma>
        </inkml:annotationXML>
        <inkml:traceGroup>
          <inkml:annotationXML>
            <emma:emma xmlns:emma="http://www.w3.org/2003/04/emma" version="1.0">
              <emma:interpretation id="{E40A28DA-E93C-4960-9EC0-26006DA95C63}" emma:medium="tactile" emma:mode="ink">
                <msink:context xmlns:msink="http://schemas.microsoft.com/ink/2010/main" type="inkWord" rotatedBoundingBox="653,6655 -8082,6540 -8050,4103 685,421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2374.1096">4778 2603 0,'0'0'15,"0"0"-15,0 0 16,0 0-16,0 0 0</inkml:trace>
          <inkml:trace contextRef="#ctx0" brushRef="#br0" timeOffset="-141780.4607">6178 4538 0,'0'0'0,"0"0"0,0 0 16,0 0-16,0 0 0,0 0 16,0 0-16,-64 9 15,64-9-15,0 0 0,-90 15 16,90-15-16,-128 12 15,128-12-15,-154 15 16,154-15-16,0 0 0,-180 7 16,180-7-16,-167 0 15,167 0-15,-154 0 16,154 0-16,0 0 0,-141 0 16,141 0-16,0 0 15,0 0-15,0 0 16,-117 0-16,117 0 0,0 0 15,0 0-15,0 0 16,0 0-16,-90 8 0,90-8 16,0 0-16,0 0 15,0 0-15</inkml:trace>
          <inkml:trace contextRef="#ctx0" brushRef="#br0" timeOffset="-142967.8529">141 3303 0,'0'0'0,"0"0"16,0 0-16,0 0 0,0 0 15,0 0-15,0 0 16,-26 86-16,26-86 16,-25 111-16,25-111 0,-39 143 15,39-143-15,0 0 16,-26 143-16,26-143 16,0 0-16,-38 146 0,38-146 15,0 0-15,-13 124 16,13-124-16,0 0 0,0 0 15,0 0-15,0 0 16,0 0-16,0 0 16,0 0-16,0 0 0,-13 71 15,13-71-15,0 0 16,0 0-16,0 0 0,0 0 16,-13-87-16,13 87 15,13-138-15,-13 138 16,0 0-16,26-150 0,-26 150 15,0 0-15,64-154 16,-64 154-16,0 0 0,0 0 16,64-150-16,-64 150 15,0 0-15,0 0 16,64-130-16,-64 130 0,0 0 16,0 0-16,0 0 15,0 0-15,0 0 0,66-73 16,-66 73-16,0 0 15,0 0-15,77 0 16,-77 0-16,0 0 0,64 73 16,-64-73-16,0 0 15,52 122-15,-52-122 16,0 0-16,25 166 0,-25-166 16,0 0-16,0 0 15,39 173-15,-39-173 0,0 0 16,0 0-16,0 0 15,0 0-15,0 0 16,0 0-16,0 0 0,13 153 16,-13-153-16,0 0 15,0 65-15,0-65 0,0 0 16,0 0-16,0 0 16,0-138-16,0 138 15,0 0-15,25-157 0,-25 157 16,39-183-16,-39 183 15,90-151-15,-90 151 16,0 0-16,77-123 0,-77 123 16,0 0-16,0 0 15,0 0-15,0 0 0,115-100 16,-115 100-16,0 0 16,0 0-16,0 0 15,116-51-15,-116 51 0,0 0 16,0 0-16,90 7 15,-90-7-15,0 0 16,77 80-16,-77-80 0,0 0 16,12 137-16,-12-137 15,0 159-15,0-159 0,0 0 16,-25 166-16,25-166 16,0 0-16,-13 143 15,13-143-15,0 0 0,0 0 16,0 131-16,0-131 15,0 0-15,38 116 16,-38-116-16,0 0 0,0 0 16,77 73-16,-77-73 15,0 0-15,90 21 0,-90-21 16,0 0-16,103-30 16,-103 30-16,0 0 15,90-71-15,-90 71 0,77-109 16,-77 109-16,0 0 15,77-122-15,-77 122 0,0 0 16,51-130-16,-51 130 16,0 0-16,52-138 15,-52 138-15,0 0 0,0 0 16,0 0-16,0 0 16,0 0-16,0 0 0,0 0 15,25-116-15,-25 116 16,0 0-16,0 0 15,0 0-15,0-58 0,0 58 16,0 0-16,0 0 16,0 0-16,0 0 0,-25 124 15,25-124-15,0 0 16,-13 158-16,13-158 16,0 0-16,0 165 0,0-165 15,0 0-15,0 0 16,38 161-16,-38-161 0,0 0 15,52 124-15,-52-124 16,0 0-16,0 0 16,89 64-16,-89-64 0,0 0 15,90-7-15,-90 7 16,0 0-16,90-65 0,-90 65 16,0 0-16,90-116 15,-90 116-15,64-145 16,-64 145-16,0 0 0,51-145 15,-51 145-15,0 0 16,39-152-16,-39 152 16,0 0-16,0 0 0,26-135 15,-26 135-15,0 0 16,0 0-16,0 0 0,0 0 16,0 0-16,0 0 15,0 0-15,12-102 0,-12 102 16,0 0-16,0 0 15,0 0-15,0 0 16,0 0-16,-25 123 0,25-123 16,-13 144-16,13-144 15,0 159-15,0-159 16,0 0-16,13 151 0,-13-151 16,0 0-16,13 145 15,-13-145-15,0 0 0,0 0 16,0 0-16,0 0 15,0 0-15,0 0 16,38 117-16,-38-117 0,0 0 16,51 49-16,-51-49 15,0 0-15,65-21 0,-65 21 16,0 0-16,89-86 16,-89 86-16,90-139 15,-90 139-15,0 0 0,90-151 16,-90 151-16,103-153 15,-103 153-15,0 0 0,90-143 16,-90 143-16,0 0 16,91-124-16,-91 124 15,0 0-15,116-101 0,-116 101 16,0 0-16,115-78 16,-115 78-16,0 0 15,0 0-15,0 0 0,0 0 16,0 0-16,0 0 15,0 0-15,103-51 0,-103 51 16,0 0-16,38-22 16,-38 22-16,0 0 15,0 0-15,0 0 0,0 0 16,0 0-16,-115 73 16,115-73-16,0 0 0,-77 71 15,77-71-15,0 0 16,0 0-16,0 0 15,-64 80-15,64-80 0,0 0 16,0 0-16,0 80 16,0-80-16,0 0 0,38 64 15,-38-64-15,0 0 16,90 44-16,-90-44 16,0 0-16,103 36 0,-103-36 15,0 0-15,0 0 16,128 37-16,-128-37 0,0 0 15,128 34-15,-128-34 16,0 0-16,90 51 16,-90-51-16,0 0 0,0 0 15,52 81-15,-52-81 16,0 0-16,0 100 0,0-100 16,0 0-16,-26 103 15,26-103-15,0 0 16,0 0-16,-77 101 0,77-101 15,0 0-15,-116 78 16,116-78-16,0 0 0,0 0 16,-115 36-16,115-36 15,0 0-15,0 0 16,0 0-16,0 0 0,-129-7 16,129 7-16,0 0 15,0 0-15,0 0 0,0 0 16,0 0-16,0 0 15,0 0-15,0 0 0,-102-14 16,102 14-16,0 0 16,0 0-16,0 0 0,0 0 15,0 0-15,0 0 16,0 0-16,141 21 16,-141-21-16,0 0 0,141 9 15,-141-9-15,0 0 16,154-22-16,-154 22 15,0 0-15,129-51 0,-129 51 16,102-87-16,-102 87 16,0 0-16,103-109 0,-103 109 15,90-124-15,-90 124 16,0 0-16,0 0 16,64-136-16,-64 136 0,0 0 15,64-159-15,-64 159 16,0 0-16,0 0 15,0 0-15,0 0 0,39-130 16,-39 130-16,0 0 16,0 0-16,0 0 0,0 0 15,12-79-15,-12 79 16,0 0-16,0 0 0,0 0 16,0 0-16,-12 86 15,12-86-15,0 0 16,-13 132-16,13-132 0,0 0 15,-13 165-15,13-165 16,0 0-16,-13 151 0,13-151 16,0 0-16,0 0 15,0 145-15,0-145 16,0 0-16,0 0 0,0 0 16,0 0-16,26 109 15,-26-109-15,0 0 0,0 0 16,51 51-16,-51-51 15,0 0-15,64-9 16,-64 9-16,0 0 0,90-63 16,-90 63-16,0 0 15,90-102-15,-90 102 0,0 0 16,103-124-16,-103 124 16,0 0-16,102-130 15,-102 130-15,0 0 0,90-129 16,-90 129-16,0 0 15,90-132-15,-90 132 16,0 0-16,103-98 0,-103 98 16,0 0-16,0 0 15,104-74-15,-104 74 0,0 0 16,0 0-16,0 0 16,0 0-16,103-42 15,-103 42-15,0 0 0,0 0 16,0 0-16,0 0 15,0 0-15,0 0 0,51-15 16,-51 15-16,0 0 16,0 0-16,0 0 0,0 0 15,-90 108-15,90-108 16,0 0-16,-103 87 16,103-87-16,0 0 0,-104 107 15,104-107-15,0 0 16,-77 145-16,77-145 15,0 0-15,-13 136 0,13-136 16,0 0-16,26 131 16,-26-131-16,0 0 0,77 102 15,-77-102-15,0 0 16,91 66-16,-91-66 16,0 0-16,103 27 0,-103-27 15,0 0-15,116-6 16,-116 6-16,102-43 0,-102 43 15,0 0-15,116-71 16,-116 71-16,0 0 16,103-102-16,-103 102 0,0 0 15,89-131-15,-89 131 16,0 0-16,77-153 16,-77 153-16,0 0 0,52-158 15,-52 158-15,0 0 16,0 0-16,0 0 0,0 0 15,0 0-15,0 0 16,0 0-16,0 0 16,25-123-16,-25 123 0,0 0 15,0 0-15,0-58 16,0 58-16,0 0 0,0 0 16,0 0-16,0 0 15,-25 122-15,25-122 16,0 0-16,-26 138 0,26-138 15,0 0-15,-13 166 16,13-166-16,0 0 0,13 152 16,-13-152-16,0 0 15,39 132-15,-39-132 16,0 0-16,0 0 0,51 86 16,-51-86-16,0 0 15,0 0-15,77 27 0,-77-27 16,0 0-16,103-41 15,-103 41-15,0 0 16,104-88-16,-104 88 0,0 0 16,128-124-16,-128 124 15,0 0-15,117-135 16,-117 135-16,0 0 0,116-153 16,-116 153-16,0 0 15,128-131-15,-128 131 0,0 0 16,129-93-16,-129 93 15,0 0-15,0 0 16,0 0-16,0 0 0,128-65 16,-128 65-16,0 0 15,0 0-15,0 0 0,0 0 16,0 0-16,77-37 16,-77 37-16,0 0 15,0 0-15,0 0 0,0 0 16,-51 44-16,51-44 15,0 0-15,-103 86 16,103-86-16,0 0 0,-116 124 16,116-124-16,0 0 15,-102 152-15,102-152 0,0 0 16,-64 144-16,64-144 16,0 0-16,-26 137 15,26-137-15,0 0 0,26 116 16,-26-116-16,0 0 15,64 71-15,-64-71 0,0 0 16,0 0-16,77 37 16,-77-37-16,0 0 15,115-7-15,-115 7 0,0 0 16,116-57-16,-116 57 16,0 0-16,102-93 15,-102 93-15,0 0 0,77-125 16,-77 125-16,0 0 15,65-150-15,-65 150 0,0 0 16,25-160-16,-25 160 16,0 0-16,0 0 15,0 0-15,0 0 0,0 0 16,13-144-16,-13 144 16,0 0-16,0 0 0,0 0 15,0 0-15,0 0 16,0-104-16,0 104 0,0 0 15,0 0-15,0 0 16,0 0-16,0 0 16,0 0-16,-51 53 0,51-53 15,0 0-15,-13 108 16,13-108-16,0 0 0,0 131 16,0-131-16,0 0 15,0 129-15,0-129 16,0 0-16,26 130 0,-26-130 15,0 0-15,51 116 16,-51-116-16,0 0 16,0 0-16,0 0 0,0 0 15,64 79-15,-64-79 16,0 0-16,0 0 0,103 30 16,-103-30-16,0 0 15,102-21-15,-102 21 16,0 0-16,116-81 0,-116 81 15,0 0-15,90-109 16,-90 109-16,0 0 0,77-138 16,-77 138-16,0 0 15,51-150-15,-51 150 16,0 0-16,0 0 0,26-166 16,-26 166-16,0 0 15,0 0-15,0 0 0,0 0 16,0 0-16,0 0 15,0 0-15,13-130 16,-13 130-16,0 0 0,0 0 16,0 0-16,0 0 15,0 0-15,0 0 0,0 0 16,0 109-16,0-109 16,0 0-16,0 150 15,0-150-15,0 0 0,0 174 16,0-174-16,0 0 15,0 0-15,0 160 0,0-160 16,0 0-16,0 0 16,0 0-16,0 0 15,0 0-15,0 0 0,0 0 16,0 115-16,0-115 16,0 0-16,0 0 0,0 0 15,0 0-15,0 0 16,0 0-16,0 0 15,0-152-15,0 152 0,0 0 16,25-166-16,-25 166 16,0 0-16,52-174 0,-52 174 15,0 0-15,75-151 16,-75 151-16,0 0 16,103-117-16,-103 117 0,0 0 15,0 0-15,141-86 16,-141 86-16,0 0 0,0 0 15,0 0-15,0 0 16,0 0-16,154-36 16,-154 36-16,0 0 0,128 15 15,-128-15-15,0 0 16,65 80-16,-65-80 0,0 0 16,12 129-16,-12-129 15,-25 144-15,25-144 16,0 0-16,-52 160 0,52-160 15,0 0-15,-51 144 16,51-144-16,0 0 16,-26 122-16,26-122 0,0 0 15,0 0-15,13 97 16,-13-97-16,0 0 0,0 0 16,0 0-16,39 64 15,-39-64-15,0 0 16,77 7-16</inkml:trace>
          <inkml:trace contextRef="#ctx0" brushRef="#br0" timeOffset="-141405.4962">6191 5059 0,'0'0'0,"0"0"16,0 0-16,0 0 15,0 0-15,-51-13 0,51 13 16,0 0-16,-77-14 16,77 14-16,-129-8 15,129 8-15,-141-8 0,141 8 16,-167-7-16,167 7 16,0 0-16,-154-7 15,154 7-15,0 0 0,-154-14 16,154 14-16,0 0 15,-128-15-15,128 15 0,0 0 16,-130-5-16,130 5 16,0 0-16,-64 34 15</inkml:trace>
          <inkml:trace contextRef="#ctx0" brushRef="#br0" timeOffset="-142608.4619">6127 2840 0,'0'0'0,"0"0"16,0 0-16,0 0 15,0 0-15,0 0 16,0 0-16,0 0 0,0 0 16,0 0-16</inkml:trace>
        </inkml:traceGroup>
      </inkml:traceGroup>
    </inkml:traceGroup>
    <inkml:traceGroup>
      <inkml:annotationXML>
        <emma:emma xmlns:emma="http://www.w3.org/2003/04/emma" version="1.0">
          <emma:interpretation id="{31FA0C5F-3EA5-4150-96DE-C69C659158FC}" emma:medium="tactile" emma:mode="ink">
            <msink:context xmlns:msink="http://schemas.microsoft.com/ink/2010/main" type="paragraph" rotatedBoundingBox="532,3369 -7962,3788 -8082,1371 413,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C1A38-7BCF-4914-A849-E4B610B37B38}" emma:medium="tactile" emma:mode="ink">
              <msink:context xmlns:msink="http://schemas.microsoft.com/ink/2010/main" type="line" rotatedBoundingBox="532,3369 -7962,3788 -8082,1371 413,952"/>
            </emma:interpretation>
          </emma:emma>
        </inkml:annotationXML>
        <inkml:traceGroup>
          <inkml:annotationXML>
            <emma:emma xmlns:emma="http://www.w3.org/2003/04/emma" version="1.0">
              <emma:interpretation id="{34C7ADF0-743F-465A-A8B9-8D312D2D9DF0}" emma:medium="tactile" emma:mode="ink">
                <msink:context xmlns:msink="http://schemas.microsoft.com/ink/2010/main" type="inkWord" rotatedBoundingBox="532,3369 -7962,3788 -8082,1371 413,952"/>
              </emma:interpretation>
              <emma:one-of disjunction-type="recognition" id="oneOf2">
                <emma:interpretation id="interp6" emma:lang="" emma:confidence="0">
                  <emma:literal>*d.</emma:literal>
                </emma:interpretation>
                <emma:interpretation id="interp7" emma:lang="" emma:confidence="0">
                  <emma:literal>*d,</emma:literal>
                </emma:interpretation>
                <emma:interpretation id="interp8" emma:lang="" emma:confidence="0">
                  <emma:literal>*f.</emma:literal>
                </emma:interpretation>
                <emma:interpretation id="interp9" emma:lang="" emma:confidence="0">
                  <emma:literal>*of.</emma:literal>
                </emma:interpretation>
                <emma:interpretation id="interp10" emma:lang="" emma:confidence="0">
                  <emma:literal>*t.</emma:literal>
                </emma:interpretation>
              </emma:one-of>
            </emma:emma>
          </inkml:annotationXML>
          <inkml:trace contextRef="#ctx0" brushRef="#br0" timeOffset="-154142.5537">0 991 0,'0'0'0,"0"0"15,0 0-15,0 0 0,0 0 16,0 0-16,0 0 15,0 116-15,0-116 16,0 0-16,25 137 0,-25-137 16,0 0-16,0 172 15,0-172-15,13 183 0,-13-183 16,0 0-16,0 0 16,13 178-16,-13-178 15,0 0-15,0 0 0,0 0 16,0 0-16,0 0 15,0 0-15,26 131 0,-26-131 16,0 0-16,0 0 16,0 0-16,0 0 15,0 0-15,0 0 0,0 0 16,0 0-16,-13-86 16,13 86-16,13-174 0,-13 174 15,0 0-15,0-179 16,0 179-16,0 0 15,25-165-15,-25 165 0,0 0 16,39-154-16,-39 154 16,0 0-16,51-130 15,-51 130-15,0 0 0,0 0 16,66-95-16,-66 95 16,0 0-16,77-49 0,-77 49 15,0 0-15,90 0 16,-90 0-16,0 0 15,90 64-15,-90-64 0,0 0 16,90 117-16,-90-117 16,0 0-16,64 157 15,-64-157-15,0 0 0,51 175 16,-51-175-16,0 0 16,13 166-16,-13-166 0,0 0 15,0 0-15,0 0 16,0 0-16,0 158 15,0-158-15,0 0 0,0 0 16,0 0-16,0 0 16,0 0-16,0 101 0,0-101 15,0 0-15,0 0 16,0 0-16,0 0 16,-13-71-16,13 71 0,0 0 15,13-153-15,-13 153 16,13-165-16,-13 165 15,0 0-15,51-158 0,-51 158 16,0 0-16,90-131 16,-90 131-16,0 0 15,90-107-15,-90 107 0,0 0 16,0 0-16,0 0 16,115-82-16,-115 82 0,0 0 15,103-44-15,-103 44 16,0 0-16,77 0 15,-77 0-15,0 0 0,51 59 16,-51-59-16,0 0 16,26 103-16,-26-103 15,0 0-15,13 142 0,-13-142 16,0 0-16,0 168 16,0-168-16,0 0 0,0 173 15,0-173-15,0 0 16,13 165-16,-13-165 15,0 0-15,38 146 0,-38-146 16,0 0-16,0 0 16,0 0-16,64 108 0,-64-108 15,0 0-15,103 65 16,-103-65-16,0 0 16,103 0-16,-103 0 0,0 0 15,102-58-15,-102 58 16,0 0-16,103-95 15,-103 95-15,77-122 0,-77 122 16,0 0-16,64-153 16,-64 153-16,0 0 15,52-143-15,-52 143 0,0 0 16,38-152-16,-38 152 16,0 0-16,26-144 0,-26 144 15,0 0-15,0 0 16,13-124-16,-13 124 15,0 0-15,0 0 0,0 0 16,0 0-16,0 0 16,0 0-16,0-101 0,0 101 15,0 0-15,0 0 16,0 0-16,0 0 0,0 0 16,0 0-16,0 0 15,-39 138-15,39-138 16,0 0-16,0 158 0,0-158 15,0 0-15,13 189 16,-13-189-16,0 0 16,38 174-16,-38-174 0,0 0 15,0 0-15,0 0 16,0 0-16,65 166 0,-65-166 16,0 0-16,0 0 15,89 94-15,-89-94 16,0 0-16,103 15 0,-103-15 15,0 0-15,90-67 16,-90 67-16,0 0 0,77-123 16,-77 123-16,0 0 15,64-158-15,-64 158 16,51-174-16,-51 174 0,0 0 16,39-165-16,-39 165 15,0 0-15,26-153 0,-26 153 16,0 0-16,0 0 15,12-131-15,-12 131 16,0 0-16,0 0 0,0 0 16,0 0-16,-25-71 15,25 71-15,0 0 0,0 0 16,0 0-16,-26 78 16,26-78-16,0 0 15,-26 131-15,26-131 0,0 161 16,0-161-16,13 166 15,-13-166-15,0 0 0,13 150 16,-13-150-16,0 0 16,0 0-16,26 159 15,-26-159-15,0 0 0,0 0 16,0 0-16,0 0 16,0 0-16,38 137 15,-38-137-15,0 0 0,64 60 16,-64-60-16,0 0 15,65-31-15,-65 31 0,0 0 16,90-100-16,-90 100 16,0 0-16,91-161 15,-91 161-15,0 0 0,103-173 16,-103 173-16,128-158 16,-128 158-16,116-131 15,-116 131-15,128-100 0,-128 100 16,128-73-16,-128 73 15,0 0-15,116-49 0,-116 49 16,0 0-16,0 0 16,0 0-16,0 0 15,0 0-15,0 0 0,0 0 16,90-37-16,-90 37 16,0 0-16,0 0 0,0 0 15,0 0-15,0 0 16,0 0-16,0 0 0,-154 64 15,154-64-15,0 0 16,0 0-16,0 0 16,-103 82-16,103-82 0,0 0 15,0 0-15,0 0 16,-51 78-16,51-78 0,0 0 16,0 0-16,38 73 15,-38-73-15,0 0 16,77 49-16,-77-49 0,0 0 15,116 44-15,-116-44 16,0 0-16,128 35 0,-128-35 16,0 0-16,0 0 15,115 52-15,-115-52 16,0 0-16,77 64 0,-77-64 16,0 0-16,0 0 15,52 89-15,-52-89 0,0 0 16,0 91-16,0-91 15,0 0-15,-52 90 16,52-90-16,0 0 16,-115 71-16,115-71 0,0 0 15,-154 27-15,154-27 16,0 0-16,-167 7 16,167-7-16,0 0 0,0 0 15,0 0-15,0 0 16,0 0-16,0 0 0,-154-7 15,154 7-15,0 0 16,0 0-16,-77 0 16,77 0-16,0 0 0,0 0 15,0 0-15,0 0 16,77 37-16,-77-37 0,0 0 16,141 15-16,-141-15 15,0 0-15,167-8 16,-167 8-16,0 0 0,167-28 15,-167 28-15,0 0 16,167-80-16,-167 80 16,0 0-16,141-107 15,-141 107-15,0 0 0,128-130 16,-128 130-16,0 0 16,90-153-16,-90 153 0,0 0 15,0 0-15,51-158 16,-51 158-16,0 0 15,0 0-15,0 0 0,0 0 16,0 0-16,0 0 16,39-144-16,-39 144 0,0 0 15,0 0-15,0-82 16,0 82-16,0 0 0,0 0 16,0 0-16,-39 116 15,39-116-15,0 0 16,-12 154-16,12-154 0,0 0 15,0 173-15,0-173 16,0 0-16,0 0 16,25 166-16,-25-166 0,0 0 15,0 0-15,0 0 16,0 0-16,0 0 0,39 136 16,-39-136-16,0 0 15,64 52-15,-64-52 16,0 0-16,90-30 0,-90 30 15,0 0-15,90-100 16,-90 100-16,0 0 16,115-130-16,-115 130 0,117-138 15,-117 138-15,0 0 16,129-124-16,-129 124 16,141-105-16,-141 105 0,128-88 15,-128 88-15,0 0 16,141-67-16,-141 67 15,0 0-15,129-49 0,-129 49 16,0 0-16,0 0 16,0 0-16,0 0 0,0 0 15,102-44-15,-102 44 16,0 0-16,0 0 0,39-22 16,-39 22-16,0 0 15,0 0-15,0 0 16,0 0-16,-116 66 0,116-66 15,0 0-15,-102 109 16,102-109-16,-103 143 16,103-143-16,0 0 0,-51 159 15,51-159-15,0 0 16,-13 152-16,13-152 16,0 0-16,0 0 0,13 138 15,-13-138-15,0 0 16,38 114-16,-38-114 0,0 0 15,0 0-15,0 0 16,64 64-16,-64-64 16,0 0-16,77 9 0,-77-9 15,0 0-15,103-57 16,-103 57-16,0 0 0,103-94 16,-103 94-16,115-124 15,-115 124-15,103-122 16,-103 122-16,104-109 15,-104 109-15,0 0 0,103-100 16,-103 100-16,0 0 16,130-95-16,-130 95 0,0 0 15,141-78-15,-141 78 16,0 0-16,0 0 16,141-75-16,-141 75 0,0 0 15,0 0-15,0 0 16,0 0-16,0 0 15,0 0-15,116-41 0,-116 41 16,0 0-16,0 0 16,0 0-16,0 0 15,-39 28-15,39-28 0,0 0 16,-128 66-16,128-66 16,0 0-16,-141 100 15,141-100-15,0 0 0,0 0 16,-116 129-16,116-129 15,0 0-15,-53 146 0,53-146 16,0 0-16,28 146 16,-28-146-16,0 0 15,51 114-15,-51-114 0,0 0 16,0 0-16,0 0 16,77 64-16,-77-64 15,0 0-15,90-7 0,-90 7 16,0 0-16,102-73 15,-102 73-15,0 0 0,77-107 16,-77 107-16,77-145 16,-77 145-16,0 0 15,0 0-15,65-150 16,-65 150-16,0 0 0,0 0 16,51-145-16,-51 145 15,0 0-15,0 0 0,0 0 16,0 0-16,0 0 15,26-125-15,-26 125 16,0 0-16,0 0 0,0 0 16,0 0-16,0 0 15,0 0-15,0 0 16,0 0-16,0 109 0,0-109 16,0 0-16,12 173 15,-12-173-15,0 0 0,26 195 16,-26-195-16,0 0 15,51 190-15,-51-190 16,0 0-16,0 0 0,77 158 16,-77-158-16,0 0 15,90 86-15,-90-86 16,0 0-16,116 16 0,-116-16 16,115-52-16,-115 52 15,0 0-15,116-101 0,-116 101 16,115-143-16,-115 143 15,103-161-15,-103 161 16,77-166-16,-77 166 0,77-171 16,-77 171-16,63-189 15,-63 189-15,38-188 16,-38 188-16,26-182 0,-26 182 16,13-152-16,-13 152 15,0 0-15,25-143 16,-25 143-16,0 0 0,13-123 15,-13 123-15,0 0 16,0 0-16,0 0 0,0 0 16,0 0-16,13-88 15,-13 88-15,0 0 16,0 0-16,0 0 0,0 0 16,-26 65-16,26-65 15,-38 154-15,38-154 0,-26 193 16,26-193-16,-26 211 15,26-211-15,-12 209 16,12-209-16,0 0 0,-26 182 16,26-182-16,0 173 15,0-173-15,0 0 16,0 144-16,0-144 0,0 0 16,38 123-16,-38-123 15,0 0-15,77 94 16,-77-94-16,0 0 0,90 64 15,-90-64-15,0 0 16,103 29-16,-103-29 0,0 0 16,128-29-16,-128 29 15</inkml:trace>
          <inkml:trace contextRef="#ctx0" brushRef="#br0" timeOffset="-153939.448">7118-543 0,'0'0'15,"0"0"-15,0 0 0,0 0 16,-64 24-16,64-24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988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1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20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t="77221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7.xml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customXml" Target="../ink/ink3.xml"/><Relationship Id="rId9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6.emf"/><Relationship Id="rId18" Type="http://schemas.openxmlformats.org/officeDocument/2006/relationships/customXml" Target="../ink/ink17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14.xml"/><Relationship Id="rId17" Type="http://schemas.openxmlformats.org/officeDocument/2006/relationships/image" Target="../media/image18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3.xml"/><Relationship Id="rId19" Type="http://schemas.openxmlformats.org/officeDocument/2006/relationships/image" Target="../media/image19.emf"/><Relationship Id="rId4" Type="http://schemas.openxmlformats.org/officeDocument/2006/relationships/customXml" Target="../ink/ink10.xml"/><Relationship Id="rId9" Type="http://schemas.openxmlformats.org/officeDocument/2006/relationships/image" Target="../media/image14.emf"/><Relationship Id="rId14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customXml" Target="../ink/ink23.xml"/><Relationship Id="rId17" Type="http://schemas.openxmlformats.org/officeDocument/2006/relationships/image" Target="../media/image27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3.emf"/><Relationship Id="rId14" Type="http://schemas.openxmlformats.org/officeDocument/2006/relationships/customXml" Target="../ink/ink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dirty="0"/>
              <a:t>6 SPAG </a:t>
            </a:r>
            <a:r>
              <a:rPr lang="en-GB" dirty="0" smtClean="0"/>
              <a:t>Summer  term</a:t>
            </a:r>
            <a:br>
              <a:rPr lang="en-GB" dirty="0" smtClean="0"/>
            </a:br>
            <a:r>
              <a:rPr lang="en-GB" dirty="0" smtClean="0"/>
              <a:t>Fast Five</a:t>
            </a:r>
            <a:endParaRPr lang="en-GB"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38539" y="4063999"/>
            <a:ext cx="8766313" cy="2257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08050" y="9437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8650" y="2036276"/>
            <a:ext cx="8127900" cy="440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Tick </a:t>
            </a:r>
            <a:r>
              <a:rPr lang="en-GB" sz="2400" dirty="0" smtClean="0"/>
              <a:t>on the </a:t>
            </a:r>
            <a:r>
              <a:rPr lang="en-GB" sz="2400" dirty="0"/>
              <a:t>word which is a modal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 </a:t>
            </a:r>
            <a:r>
              <a:rPr lang="en-GB" sz="2400" dirty="0">
                <a:solidFill>
                  <a:srgbClr val="FF0000"/>
                </a:solidFill>
              </a:rPr>
              <a:t>happily         effortlessly       probably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Put this sentence in the simple past and the future tense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  Jen sings in a choir</a:t>
            </a:r>
            <a:r>
              <a:rPr lang="en-GB" sz="2400" dirty="0"/>
              <a:t>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Insert a pair of brackets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George Washington the first president of the United States was born in 1772.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Name the punctuation mark which divides the clauses below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You are my best friend </a:t>
            </a:r>
            <a:r>
              <a:rPr lang="en-GB" sz="2400" dirty="0" smtClean="0">
                <a:solidFill>
                  <a:srgbClr val="FF0000"/>
                </a:solidFill>
              </a:rPr>
              <a:t>- </a:t>
            </a:r>
            <a:r>
              <a:rPr lang="en-GB" sz="2400" dirty="0">
                <a:solidFill>
                  <a:srgbClr val="FF0000"/>
                </a:solidFill>
              </a:rPr>
              <a:t>the only one who listens to me.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</a:t>
            </a:r>
            <a:r>
              <a:rPr lang="en-GB" sz="2400" dirty="0" smtClean="0"/>
              <a:t>Copy </a:t>
            </a:r>
            <a:r>
              <a:rPr lang="en-GB" sz="2400" dirty="0"/>
              <a:t>the </a:t>
            </a:r>
            <a:r>
              <a:rPr lang="en-GB" sz="2400" dirty="0" smtClean="0"/>
              <a:t>longest possible expanded </a:t>
            </a:r>
            <a:r>
              <a:rPr lang="en-GB" sz="2400" dirty="0"/>
              <a:t>noun phrase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small dog with the silver collar growled at me.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858000" cy="432048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2000" dirty="0"/>
              <a:t>1/ Tick on the word which is a modal verb.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                  </a:t>
            </a:r>
            <a:r>
              <a:rPr lang="en-GB" sz="2000" dirty="0">
                <a:solidFill>
                  <a:srgbClr val="FF0000"/>
                </a:solidFill>
              </a:rPr>
              <a:t>happily         effortlessly       </a:t>
            </a:r>
            <a:r>
              <a:rPr lang="en-GB" sz="2000" dirty="0">
                <a:solidFill>
                  <a:schemeClr val="accent1"/>
                </a:solidFill>
              </a:rPr>
              <a:t>probably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2/ Put this sentence in the simple past and the future tense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</a:rPr>
              <a:t>  Jen sings in a choir</a:t>
            </a:r>
            <a:r>
              <a:rPr lang="en-GB" sz="2000" dirty="0" smtClean="0"/>
              <a:t>. </a:t>
            </a:r>
            <a:r>
              <a:rPr lang="en-GB" sz="2000" dirty="0" smtClean="0">
                <a:solidFill>
                  <a:schemeClr val="accent1"/>
                </a:solidFill>
              </a:rPr>
              <a:t>Jen sang in the choir.</a:t>
            </a:r>
            <a:endParaRPr lang="en-GB" sz="2000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sz="2000" dirty="0"/>
              <a:t>3/ Insert a pair of brackets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George Washington </a:t>
            </a:r>
            <a:r>
              <a:rPr lang="en-GB" sz="2000" dirty="0" smtClean="0">
                <a:solidFill>
                  <a:srgbClr val="FF0000"/>
                </a:solidFill>
              </a:rPr>
              <a:t>(the </a:t>
            </a:r>
            <a:r>
              <a:rPr lang="en-GB" sz="2000" dirty="0">
                <a:solidFill>
                  <a:srgbClr val="FF0000"/>
                </a:solidFill>
              </a:rPr>
              <a:t>first president of the United </a:t>
            </a:r>
            <a:r>
              <a:rPr lang="en-GB" sz="2000" dirty="0" smtClean="0">
                <a:solidFill>
                  <a:srgbClr val="FF0000"/>
                </a:solidFill>
              </a:rPr>
              <a:t>States) </a:t>
            </a:r>
            <a:r>
              <a:rPr lang="en-GB" sz="2000" dirty="0">
                <a:solidFill>
                  <a:srgbClr val="FF0000"/>
                </a:solidFill>
              </a:rPr>
              <a:t>was born in 1772.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4/ Name the punctuation mark which divides the clauses below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</a:rPr>
              <a:t>You are my best friend - the only one who listens to me</a:t>
            </a:r>
            <a:r>
              <a:rPr lang="en-GB" sz="2000" dirty="0" smtClean="0">
                <a:solidFill>
                  <a:srgbClr val="FF0000"/>
                </a:solidFill>
              </a:rPr>
              <a:t>. </a:t>
            </a:r>
            <a:r>
              <a:rPr lang="en-GB" sz="2000" dirty="0" smtClean="0">
                <a:solidFill>
                  <a:schemeClr val="accent1"/>
                </a:solidFill>
              </a:rPr>
              <a:t>dash</a:t>
            </a:r>
            <a:endParaRPr lang="en-GB" sz="2000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sz="2000" dirty="0"/>
              <a:t>5/ Copy the longest possible expanded noun phrase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The small dog with the silver collar </a:t>
            </a:r>
            <a:r>
              <a:rPr lang="en-GB" sz="2000" dirty="0">
                <a:solidFill>
                  <a:srgbClr val="FF0000"/>
                </a:solidFill>
              </a:rPr>
              <a:t>growled at 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5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C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920876"/>
            <a:ext cx="8007300" cy="432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Rewrite this sentence using direct speech.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asked Jill if she wanted to borrow my trainers.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the subject, object and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cat jumped onto the table.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Copy out the subordinate </a:t>
            </a:r>
            <a:r>
              <a:rPr lang="en-GB" sz="2400" dirty="0" smtClean="0"/>
              <a:t>clause.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When it stops raining, we’re going to the park.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Which 2 of these have used the apostrophe correctly?  </a:t>
            </a:r>
            <a:r>
              <a:rPr lang="en-GB" sz="2400" dirty="0">
                <a:solidFill>
                  <a:srgbClr val="FF0000"/>
                </a:solidFill>
              </a:rPr>
              <a:t>A boy’s ball    the cars wheels’       the </a:t>
            </a:r>
            <a:r>
              <a:rPr lang="en-GB" sz="2400" dirty="0" err="1">
                <a:solidFill>
                  <a:srgbClr val="FF0000"/>
                </a:solidFill>
              </a:rPr>
              <a:t>childrens</a:t>
            </a:r>
            <a:r>
              <a:rPr lang="en-GB" sz="2400" dirty="0">
                <a:solidFill>
                  <a:srgbClr val="FF0000"/>
                </a:solidFill>
              </a:rPr>
              <a:t>’ books    the ponies’ tails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Identify all the </a:t>
            </a:r>
            <a:r>
              <a:rPr lang="en-GB" sz="2400" dirty="0" smtClean="0"/>
              <a:t>determiners.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Most children have improved their marks in the maths test.</a:t>
            </a:r>
          </a:p>
          <a:p>
            <a:pPr marL="0" lvl="0" indent="0" algn="l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2856"/>
            <a:ext cx="6858000" cy="4464496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Rewrite this sentence using direct speech.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“Do you want to borrow my trainers Jill?”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2</a:t>
            </a:r>
            <a:r>
              <a:rPr lang="en-GB" dirty="0"/>
              <a:t>/ Identify the subject, object and verb.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cat jumped onto the table</a:t>
            </a:r>
            <a:r>
              <a:rPr lang="en-GB" dirty="0" smtClean="0">
                <a:solidFill>
                  <a:srgbClr val="FF0000"/>
                </a:solidFill>
              </a:rPr>
              <a:t>. </a:t>
            </a:r>
            <a:r>
              <a:rPr lang="en-GB" dirty="0" smtClean="0">
                <a:solidFill>
                  <a:schemeClr val="accent1"/>
                </a:solidFill>
              </a:rPr>
              <a:t>subject-cat object-table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3/ Copy out the subordinate clause.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When it stops raining</a:t>
            </a:r>
            <a:r>
              <a:rPr lang="en-GB" dirty="0">
                <a:solidFill>
                  <a:srgbClr val="FF0000"/>
                </a:solidFill>
              </a:rPr>
              <a:t>, we’re going to the park.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4/ Which 2 of these have used the apostrophe correctly?  </a:t>
            </a:r>
            <a:r>
              <a:rPr lang="en-GB" dirty="0">
                <a:solidFill>
                  <a:schemeClr val="accent1"/>
                </a:solidFill>
              </a:rPr>
              <a:t>A boy’s ball    </a:t>
            </a:r>
            <a:r>
              <a:rPr lang="en-GB" dirty="0">
                <a:solidFill>
                  <a:srgbClr val="FF0000"/>
                </a:solidFill>
              </a:rPr>
              <a:t>the cars wheels’       the </a:t>
            </a:r>
            <a:r>
              <a:rPr lang="en-GB" dirty="0" err="1">
                <a:solidFill>
                  <a:srgbClr val="FF0000"/>
                </a:solidFill>
              </a:rPr>
              <a:t>childrens</a:t>
            </a:r>
            <a:r>
              <a:rPr lang="en-GB" dirty="0">
                <a:solidFill>
                  <a:srgbClr val="FF0000"/>
                </a:solidFill>
              </a:rPr>
              <a:t>’ books    </a:t>
            </a:r>
            <a:r>
              <a:rPr lang="en-GB" dirty="0">
                <a:solidFill>
                  <a:schemeClr val="accent1"/>
                </a:solidFill>
              </a:rPr>
              <a:t>the ponies’ tails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 Identify all the determiners.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Most</a:t>
            </a:r>
            <a:r>
              <a:rPr lang="en-GB" dirty="0">
                <a:solidFill>
                  <a:srgbClr val="FF0000"/>
                </a:solidFill>
              </a:rPr>
              <a:t> children have improved </a:t>
            </a:r>
            <a:r>
              <a:rPr lang="en-GB" dirty="0">
                <a:solidFill>
                  <a:schemeClr val="accent1"/>
                </a:solidFill>
              </a:rPr>
              <a:t>their</a:t>
            </a:r>
            <a:r>
              <a:rPr lang="en-GB" dirty="0">
                <a:solidFill>
                  <a:srgbClr val="FF0000"/>
                </a:solidFill>
              </a:rPr>
              <a:t> marks in </a:t>
            </a:r>
            <a:r>
              <a:rPr lang="en-GB" dirty="0">
                <a:solidFill>
                  <a:schemeClr val="accent1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maths test.</a:t>
            </a:r>
          </a:p>
        </p:txBody>
      </p:sp>
    </p:spTree>
    <p:extLst>
      <p:ext uri="{BB962C8B-B14F-4D97-AF65-F5344CB8AC3E}">
        <p14:creationId xmlns:p14="http://schemas.microsoft.com/office/powerpoint/2010/main" val="390026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7450" y="445125"/>
            <a:ext cx="8127900" cy="1412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A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11075" y="1673601"/>
            <a:ext cx="7927500" cy="480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Identify the two verbs in this </a:t>
            </a:r>
            <a:r>
              <a:rPr lang="en-GB" sz="2400" dirty="0" smtClean="0"/>
              <a:t>sentence.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They played </a:t>
            </a:r>
            <a:r>
              <a:rPr lang="en-GB" sz="2400" dirty="0" smtClean="0">
                <a:solidFill>
                  <a:srgbClr val="FF0000"/>
                </a:solidFill>
              </a:rPr>
              <a:t>with </a:t>
            </a:r>
            <a:r>
              <a:rPr lang="en-GB" sz="2400" dirty="0">
                <a:solidFill>
                  <a:srgbClr val="FF0000"/>
                </a:solidFill>
              </a:rPr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kitten, </a:t>
            </a:r>
            <a:r>
              <a:rPr lang="en-GB" sz="2400" dirty="0">
                <a:solidFill>
                  <a:srgbClr val="FF0000"/>
                </a:solidFill>
              </a:rPr>
              <a:t>until she spied a fly on the bush.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all the word classes in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Paul and Jo </a:t>
            </a:r>
            <a:r>
              <a:rPr lang="en-GB" sz="2400" dirty="0" smtClean="0">
                <a:solidFill>
                  <a:srgbClr val="FF0000"/>
                </a:solidFill>
              </a:rPr>
              <a:t>ran as fast as they could, as they wanted </a:t>
            </a:r>
            <a:r>
              <a:rPr lang="en-GB" sz="2400" dirty="0">
                <a:solidFill>
                  <a:srgbClr val="FF0000"/>
                </a:solidFill>
              </a:rPr>
              <a:t>to hide from their friends.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Expand these nouns into a noun phrase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</a:t>
            </a:r>
            <a:r>
              <a:rPr lang="en-GB" sz="2400" dirty="0">
                <a:solidFill>
                  <a:srgbClr val="FF0000"/>
                </a:solidFill>
              </a:rPr>
              <a:t>the shed            an animal       some books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</a:t>
            </a:r>
            <a:r>
              <a:rPr lang="en-GB" sz="2400" dirty="0" smtClean="0"/>
              <a:t>Insert </a:t>
            </a:r>
            <a:r>
              <a:rPr lang="en-GB" sz="2400" dirty="0"/>
              <a:t>commas and a semi-colon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love red blue yellow and green he prefers black white orange and purple.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Rewrite in the passive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coastguard rescued her.  The doctor took her to the hospital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B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8650" y="1854926"/>
            <a:ext cx="8007300" cy="467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Identify each word class in this sentence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Three children bought  some sweets, but the other children bought a cake.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</a:t>
            </a:r>
            <a:r>
              <a:rPr lang="en-GB" sz="2400" dirty="0" err="1">
                <a:solidFill>
                  <a:srgbClr val="FF0000"/>
                </a:solidFill>
              </a:rPr>
              <a:t>enviromental</a:t>
            </a:r>
            <a:r>
              <a:rPr lang="en-GB" sz="2400" dirty="0">
                <a:solidFill>
                  <a:srgbClr val="FF0000"/>
                </a:solidFill>
              </a:rPr>
              <a:t>           </a:t>
            </a:r>
            <a:r>
              <a:rPr lang="en-GB" sz="2400" dirty="0" err="1">
                <a:solidFill>
                  <a:srgbClr val="FF0000"/>
                </a:solidFill>
              </a:rPr>
              <a:t>ambitous</a:t>
            </a:r>
            <a:r>
              <a:rPr lang="en-GB" sz="2400" dirty="0">
                <a:solidFill>
                  <a:srgbClr val="FF0000"/>
                </a:solidFill>
              </a:rPr>
              <a:t>             </a:t>
            </a:r>
            <a:r>
              <a:rPr lang="en-GB" sz="2400" dirty="0" err="1">
                <a:solidFill>
                  <a:srgbClr val="FF0000"/>
                </a:solidFill>
              </a:rPr>
              <a:t>oppertunity</a:t>
            </a:r>
            <a:r>
              <a:rPr lang="en-GB" sz="2400" dirty="0">
                <a:solidFill>
                  <a:srgbClr val="FF0000"/>
                </a:solidFill>
              </a:rPr>
              <a:t>       financial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</a:t>
            </a:r>
            <a:r>
              <a:rPr lang="en-GB" sz="2400" dirty="0">
                <a:solidFill>
                  <a:srgbClr val="FF0000"/>
                </a:solidFill>
              </a:rPr>
              <a:t> The baby hugged the cuddly toy in her pram.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Identify the adjective</a:t>
            </a:r>
            <a:r>
              <a:rPr lang="en-GB" sz="2400"/>
              <a:t>, </a:t>
            </a:r>
            <a:r>
              <a:rPr lang="en-GB" sz="2400" smtClean="0"/>
              <a:t>nouns, </a:t>
            </a:r>
            <a:r>
              <a:rPr lang="en-GB" sz="2400" dirty="0"/>
              <a:t>preposition and verb.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4.Start this sentence with the adverbial </a:t>
            </a:r>
            <a:r>
              <a:rPr lang="en-GB" sz="2400" dirty="0" smtClean="0"/>
              <a:t>phrase.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robbers were caught by the police at the end of the film.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bought her some cake and she bought me an apple.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8050" y="5645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5 C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49250" y="1706576"/>
            <a:ext cx="7886700" cy="470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collective </a:t>
            </a:r>
            <a:r>
              <a:rPr lang="en-GB" sz="2400" dirty="0" smtClean="0"/>
              <a:t>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fasinate</a:t>
            </a:r>
            <a:r>
              <a:rPr lang="en-GB" sz="2400" dirty="0">
                <a:solidFill>
                  <a:srgbClr val="FF0000"/>
                </a:solidFill>
              </a:rPr>
              <a:t>      </a:t>
            </a:r>
            <a:r>
              <a:rPr lang="en-GB" sz="2400" dirty="0" err="1">
                <a:solidFill>
                  <a:srgbClr val="FF0000"/>
                </a:solidFill>
              </a:rPr>
              <a:t>immediatly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Britan</a:t>
            </a:r>
            <a:r>
              <a:rPr lang="en-GB" sz="2400" dirty="0">
                <a:solidFill>
                  <a:srgbClr val="FF0000"/>
                </a:solidFill>
              </a:rPr>
              <a:t>   </a:t>
            </a:r>
            <a:r>
              <a:rPr lang="en-GB" sz="2400" dirty="0" err="1">
                <a:solidFill>
                  <a:srgbClr val="FF0000"/>
                </a:solidFill>
              </a:rPr>
              <a:t>marraige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fran</a:t>
            </a:r>
            <a:r>
              <a:rPr lang="en-GB" sz="2400" dirty="0">
                <a:solidFill>
                  <a:srgbClr val="FF0000"/>
                </a:solidFill>
              </a:rPr>
              <a:t> said i love cats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4/ Add a pair of dashes to this </a:t>
            </a:r>
            <a:r>
              <a:rPr lang="en-GB" sz="2400" dirty="0" smtClean="0">
                <a:solidFill>
                  <a:srgbClr val="000000"/>
                </a:solidFill>
              </a:rPr>
              <a:t>sentence.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Ann and Carol the twin sisters both play the piano.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5/ Put in the  present and past </a:t>
            </a:r>
            <a:r>
              <a:rPr lang="en-GB" sz="2400" dirty="0" smtClean="0">
                <a:solidFill>
                  <a:srgbClr val="000000"/>
                </a:solidFill>
              </a:rPr>
              <a:t>progressive.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James jumped into the pool.   </a:t>
            </a:r>
            <a:r>
              <a:rPr lang="en-GB" sz="2400" dirty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332656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A</a:t>
            </a:r>
          </a:p>
          <a:p>
            <a:r>
              <a:rPr lang="en-GB" sz="1800" dirty="0" smtClean="0"/>
              <a:t>1/ Write 3 words which end in –</a:t>
            </a:r>
            <a:r>
              <a:rPr lang="en-GB" sz="1800" dirty="0" err="1" smtClean="0"/>
              <a:t>ful</a:t>
            </a:r>
            <a:r>
              <a:rPr lang="en-GB" sz="1800" dirty="0" smtClean="0"/>
              <a:t>, 3 which end in –</a:t>
            </a:r>
            <a:r>
              <a:rPr lang="en-GB" sz="1800" dirty="0" err="1" smtClean="0"/>
              <a:t>ment</a:t>
            </a:r>
            <a:r>
              <a:rPr lang="en-GB" sz="1800" dirty="0" smtClean="0"/>
              <a:t>  and 3 which end in –ness</a:t>
            </a:r>
          </a:p>
          <a:p>
            <a:r>
              <a:rPr lang="en-GB" sz="1800" i="1" dirty="0" smtClean="0"/>
              <a:t>2/ </a:t>
            </a:r>
            <a:r>
              <a:rPr lang="en-GB" sz="1800" dirty="0" smtClean="0"/>
              <a:t>Identify the preposition.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During the storm we hid under the house.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played outside the park.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ran through the park.</a:t>
            </a:r>
          </a:p>
          <a:p>
            <a:r>
              <a:rPr lang="en-GB" sz="1800" dirty="0" smtClean="0"/>
              <a:t>3/ Has the apostrophe been used for omission or possession?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girl’s bag is heavy.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 wouldn’t go in there if I were you.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She wanted to see Billy’s new book.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frogs were croaking in Ben’s face.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I’m </a:t>
            </a:r>
            <a:r>
              <a:rPr lang="en-GB" sz="1800" dirty="0">
                <a:solidFill>
                  <a:srgbClr val="FF0000"/>
                </a:solidFill>
              </a:rPr>
              <a:t>going to get you</a:t>
            </a:r>
            <a:r>
              <a:rPr lang="en-GB" sz="1800" dirty="0" smtClean="0">
                <a:solidFill>
                  <a:srgbClr val="FF0000"/>
                </a:solidFill>
              </a:rPr>
              <a:t>!</a:t>
            </a:r>
          </a:p>
          <a:p>
            <a:pPr marL="342900" indent="-342900"/>
            <a:r>
              <a:rPr lang="en-GB" sz="1800" dirty="0" smtClean="0"/>
              <a:t>4/ Is the part in bold the main or subordinate clause?</a:t>
            </a:r>
            <a:endParaRPr lang="en-GB" sz="1800" dirty="0"/>
          </a:p>
          <a:p>
            <a:pPr marL="342900" indent="-342900"/>
            <a:r>
              <a:rPr lang="en-GB" sz="1800" dirty="0">
                <a:solidFill>
                  <a:srgbClr val="FF0000"/>
                </a:solidFill>
              </a:rPr>
              <a:t>The test was easy </a:t>
            </a:r>
            <a:r>
              <a:rPr lang="en-GB" sz="1800" b="1" dirty="0">
                <a:solidFill>
                  <a:srgbClr val="FF0000"/>
                </a:solidFill>
              </a:rPr>
              <a:t>because it only had two questions</a:t>
            </a:r>
            <a:r>
              <a:rPr lang="en-GB" sz="1800" dirty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b="1" dirty="0" smtClean="0">
                <a:solidFill>
                  <a:srgbClr val="FF0000"/>
                </a:solidFill>
              </a:rPr>
              <a:t>Although </a:t>
            </a:r>
            <a:r>
              <a:rPr lang="en-GB" sz="1800" b="1" dirty="0">
                <a:solidFill>
                  <a:srgbClr val="FF0000"/>
                </a:solidFill>
              </a:rPr>
              <a:t>it was raining</a:t>
            </a:r>
            <a:r>
              <a:rPr lang="en-GB" sz="1800" dirty="0">
                <a:solidFill>
                  <a:srgbClr val="FF0000"/>
                </a:solidFill>
              </a:rPr>
              <a:t>, we still went out to play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dirty="0" smtClean="0"/>
              <a:t>5/  How may words can you think of  which end in –</a:t>
            </a:r>
            <a:r>
              <a:rPr lang="en-GB" sz="1800" dirty="0" err="1" smtClean="0"/>
              <a:t>cian</a:t>
            </a:r>
            <a:r>
              <a:rPr lang="en-GB" sz="1800" dirty="0" smtClean="0"/>
              <a:t>. What do you notice about each?</a:t>
            </a:r>
            <a:endParaRPr lang="en-GB" sz="1800" dirty="0"/>
          </a:p>
          <a:p>
            <a:pPr marL="514350" indent="-514350"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54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4168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B</a:t>
            </a:r>
          </a:p>
          <a:p>
            <a:r>
              <a:rPr lang="en-GB" sz="1800" dirty="0" smtClean="0"/>
              <a:t>1 Are the underlined words nouns or adjectives?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dirty="0">
                <a:solidFill>
                  <a:srgbClr val="FF0000"/>
                </a:solidFill>
              </a:rPr>
              <a:t>thought the </a:t>
            </a:r>
            <a:r>
              <a:rPr lang="en-GB" sz="1800" u="sng" dirty="0">
                <a:solidFill>
                  <a:srgbClr val="FF0000"/>
                </a:solidFill>
              </a:rPr>
              <a:t>play</a:t>
            </a:r>
            <a:r>
              <a:rPr lang="en-GB" sz="1800" dirty="0">
                <a:solidFill>
                  <a:srgbClr val="FF0000"/>
                </a:solidFill>
              </a:rPr>
              <a:t> was </a:t>
            </a:r>
            <a:r>
              <a:rPr lang="en-GB" sz="1800" u="sng" dirty="0">
                <a:solidFill>
                  <a:srgbClr val="FF0000"/>
                </a:solidFill>
              </a:rPr>
              <a:t>boring</a:t>
            </a:r>
            <a:r>
              <a:rPr lang="en-GB" sz="1800" dirty="0">
                <a:solidFill>
                  <a:srgbClr val="FF0000"/>
                </a:solidFill>
              </a:rPr>
              <a:t> but James said he was </a:t>
            </a:r>
            <a:r>
              <a:rPr lang="en-GB" sz="1800" u="sng" dirty="0">
                <a:solidFill>
                  <a:srgbClr val="FF0000"/>
                </a:solidFill>
              </a:rPr>
              <a:t>excited</a:t>
            </a:r>
            <a:r>
              <a:rPr lang="en-GB" sz="1800" dirty="0">
                <a:solidFill>
                  <a:srgbClr val="FF0000"/>
                </a:solidFill>
              </a:rPr>
              <a:t> when he listened to the songs</a:t>
            </a:r>
            <a:r>
              <a:rPr lang="en-GB" sz="1800" dirty="0" smtClean="0">
                <a:solidFill>
                  <a:srgbClr val="FF0000"/>
                </a:solidFill>
              </a:rPr>
              <a:t>..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2/ Write two sentences using the word play a/ as a noun b/ as a verb.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3/ Use I or me</a:t>
            </a:r>
          </a:p>
          <a:p>
            <a:pPr marL="342900" indent="-34290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I wanted Dad to watch ________ in the football match.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He walked to school with Danny and 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My teacher told Terry and ____ to collect the books.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Eddie came to school with Jim and _____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Ben and ____ are going to the cinema tomorrow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4/ Find an antonym and a synonym for each of these words: 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huge, timid, damp and dirty</a:t>
            </a:r>
          </a:p>
          <a:p>
            <a:pPr marL="342900" indent="-342900"/>
            <a:r>
              <a:rPr lang="en-GB" sz="1800" dirty="0" smtClean="0">
                <a:solidFill>
                  <a:schemeClr val="tx1"/>
                </a:solidFill>
              </a:rPr>
              <a:t>5/ Change the underlined word to a contraction.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can not</a:t>
            </a:r>
            <a:r>
              <a:rPr lang="en-GB" sz="1800" dirty="0">
                <a:solidFill>
                  <a:srgbClr val="FF0000"/>
                </a:solidFill>
              </a:rPr>
              <a:t> eat that cake, </a:t>
            </a:r>
            <a:r>
              <a:rPr lang="en-GB" sz="1800" u="sng" dirty="0">
                <a:solidFill>
                  <a:srgbClr val="FF0000"/>
                </a:solidFill>
              </a:rPr>
              <a:t>it is</a:t>
            </a:r>
            <a:r>
              <a:rPr lang="en-GB" sz="1800" dirty="0">
                <a:solidFill>
                  <a:srgbClr val="FF0000"/>
                </a:solidFill>
              </a:rPr>
              <a:t> too big!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He </a:t>
            </a:r>
            <a:r>
              <a:rPr lang="en-GB" sz="1800" u="sng" dirty="0">
                <a:solidFill>
                  <a:srgbClr val="FF0000"/>
                </a:solidFill>
              </a:rPr>
              <a:t>will not</a:t>
            </a:r>
            <a:r>
              <a:rPr lang="en-GB" sz="1800" dirty="0">
                <a:solidFill>
                  <a:srgbClr val="FF0000"/>
                </a:solidFill>
              </a:rPr>
              <a:t> go outside because </a:t>
            </a:r>
            <a:r>
              <a:rPr lang="en-GB" sz="1800" u="sng" dirty="0">
                <a:solidFill>
                  <a:srgbClr val="FF0000"/>
                </a:solidFill>
              </a:rPr>
              <a:t>he is </a:t>
            </a:r>
            <a:r>
              <a:rPr lang="en-GB" sz="1800" dirty="0">
                <a:solidFill>
                  <a:srgbClr val="FF0000"/>
                </a:solidFill>
              </a:rPr>
              <a:t>afraid.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will</a:t>
            </a:r>
            <a:r>
              <a:rPr lang="en-GB" sz="1800" dirty="0">
                <a:solidFill>
                  <a:srgbClr val="FF0000"/>
                </a:solidFill>
              </a:rPr>
              <a:t> try my best but I </a:t>
            </a:r>
            <a:r>
              <a:rPr lang="en-GB" sz="1800" u="sng" dirty="0">
                <a:solidFill>
                  <a:srgbClr val="FF0000"/>
                </a:solidFill>
              </a:rPr>
              <a:t>can not </a:t>
            </a:r>
            <a:r>
              <a:rPr lang="en-GB" sz="1800" dirty="0">
                <a:solidFill>
                  <a:srgbClr val="FF0000"/>
                </a:solidFill>
              </a:rPr>
              <a:t> promise to get it right.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Do </a:t>
            </a:r>
            <a:r>
              <a:rPr lang="en-GB" sz="1800" u="sng" dirty="0">
                <a:solidFill>
                  <a:srgbClr val="FF0000"/>
                </a:solidFill>
              </a:rPr>
              <a:t>not</a:t>
            </a:r>
            <a:r>
              <a:rPr lang="en-GB" sz="1800" dirty="0">
                <a:solidFill>
                  <a:srgbClr val="FF0000"/>
                </a:solidFill>
              </a:rPr>
              <a:t> shout at me or </a:t>
            </a:r>
            <a:r>
              <a:rPr lang="en-GB" sz="1800" u="sng" dirty="0">
                <a:solidFill>
                  <a:srgbClr val="FF0000"/>
                </a:solidFill>
              </a:rPr>
              <a:t>I will</a:t>
            </a:r>
            <a:r>
              <a:rPr lang="en-GB" sz="1800" dirty="0">
                <a:solidFill>
                  <a:srgbClr val="FF0000"/>
                </a:solidFill>
              </a:rPr>
              <a:t> send you to your room.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8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331640" y="1052736"/>
            <a:ext cx="69127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C</a:t>
            </a:r>
          </a:p>
          <a:p>
            <a:r>
              <a:rPr lang="en-GB" sz="2000" dirty="0" smtClean="0"/>
              <a:t>1/ Identify the subject object and verb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Jane asked John for a sweet.</a:t>
            </a:r>
          </a:p>
          <a:p>
            <a:endParaRPr lang="en-GB" sz="2000" dirty="0"/>
          </a:p>
          <a:p>
            <a:r>
              <a:rPr lang="en-GB" sz="2000" dirty="0" smtClean="0"/>
              <a:t>2/ Identify the verbs and adverbs in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Running </a:t>
            </a:r>
            <a:r>
              <a:rPr lang="en-GB" sz="2000" dirty="0">
                <a:solidFill>
                  <a:srgbClr val="FF0000"/>
                </a:solidFill>
              </a:rPr>
              <a:t>quickly, Sally escaped from the galloping horse.  She tripped carelessly on a fallen log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3/ Write 5 compound words e.g. football ( 2 words added together to make one word).</a:t>
            </a:r>
          </a:p>
          <a:p>
            <a:endParaRPr lang="en-GB" sz="2000" dirty="0"/>
          </a:p>
          <a:p>
            <a:r>
              <a:rPr lang="en-GB" sz="2000" dirty="0" smtClean="0"/>
              <a:t>4/ Why do these sentences need an exclamation mark?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What a beautiful day!    How clever you are!</a:t>
            </a:r>
          </a:p>
          <a:p>
            <a:endParaRPr lang="en-GB" sz="2000" dirty="0"/>
          </a:p>
          <a:p>
            <a:r>
              <a:rPr lang="en-GB" sz="2000" dirty="0" smtClean="0"/>
              <a:t>5/ Change this sentence into the present and past perfect.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James walked to the shops by himself.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3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08050" y="811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3  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28650" y="1887899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 Add a suitable </a:t>
            </a:r>
            <a:r>
              <a:rPr lang="en-GB" sz="2400" dirty="0" smtClean="0"/>
              <a:t>prefix.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---allow      --regular    --necessary  --correct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 suitable suffix to the words below.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coward            wood                  love                   friend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2 sentences. Use the word wait as a verb and a </a:t>
            </a:r>
            <a:r>
              <a:rPr lang="en-GB" sz="2400" dirty="0" smtClean="0"/>
              <a:t>noun.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She bought her Mum a new watch as her old one had broken.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Write a synonym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neat   cold</a:t>
            </a:r>
          </a:p>
          <a:p>
            <a:pPr marL="0" lvl="0" indent="0" algn="l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71600" y="404664"/>
            <a:ext cx="727280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+mn-lt"/>
              </a:rPr>
              <a:t>WEEK 7 A</a:t>
            </a:r>
          </a:p>
          <a:p>
            <a:r>
              <a:rPr lang="en-GB" sz="2000" dirty="0" smtClean="0"/>
              <a:t>1/Write this sentence in the present and past progressive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Peter shouted at his Mum.</a:t>
            </a:r>
          </a:p>
          <a:p>
            <a:endParaRPr lang="en-GB" sz="2000" dirty="0" smtClean="0"/>
          </a:p>
          <a:p>
            <a:r>
              <a:rPr lang="en-GB" sz="2000" dirty="0" smtClean="0"/>
              <a:t>2 Add an adverbial phrase to each of these sentences.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Mark played on the swings.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Julia ran away.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Mr Cross cried.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Bea ate her dinner.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Fatima climbed a tree.</a:t>
            </a:r>
          </a:p>
          <a:p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3/Add  a subordinating conjunction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the lights had turned green, the car stood still.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I started swimming lessons,  my backstroke has improved.</a:t>
            </a:r>
          </a:p>
          <a:p>
            <a:endParaRPr lang="en-GB" sz="2000" dirty="0" smtClean="0"/>
          </a:p>
          <a:p>
            <a:r>
              <a:rPr lang="en-GB" sz="2000" dirty="0" smtClean="0"/>
              <a:t>4, Rewrite this sentence starting with an adverbial phrase, adding the correct punctuation.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cat climbed the tree, as fast as her little legs would carry her.</a:t>
            </a:r>
          </a:p>
          <a:p>
            <a:endParaRPr lang="en-GB" sz="2000" dirty="0"/>
          </a:p>
          <a:p>
            <a:r>
              <a:rPr lang="en-GB" sz="2000" dirty="0" smtClean="0"/>
              <a:t>5/ Write 5 hyphenated words.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5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70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B</a:t>
            </a:r>
          </a:p>
          <a:p>
            <a:r>
              <a:rPr lang="en-GB" sz="1800" dirty="0" smtClean="0">
                <a:latin typeface="+mj-lt"/>
              </a:rPr>
              <a:t>1/ On your </a:t>
            </a:r>
            <a:r>
              <a:rPr lang="en-GB" sz="1800" dirty="0" err="1" smtClean="0">
                <a:latin typeface="+mj-lt"/>
              </a:rPr>
              <a:t>whiteboard,practise</a:t>
            </a:r>
            <a:r>
              <a:rPr lang="en-GB" sz="1800" dirty="0" smtClean="0">
                <a:latin typeface="+mj-lt"/>
              </a:rPr>
              <a:t> spelling  these tricky words: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upboard        corridor        subtle          vicious        parliament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 Write 5 words which end in –</a:t>
            </a:r>
            <a:r>
              <a:rPr lang="en-GB" sz="1800" dirty="0" err="1" smtClean="0">
                <a:latin typeface="+mj-lt"/>
              </a:rPr>
              <a:t>ible</a:t>
            </a:r>
            <a:r>
              <a:rPr lang="en-GB" sz="1800" dirty="0" smtClean="0">
                <a:latin typeface="+mj-lt"/>
              </a:rPr>
              <a:t> and 5 which end in –able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Write out the longest possible noun phrase.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fast, red sport’s car with alloy wheels, won the race.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4/Add a semi-colon.</a:t>
            </a:r>
          </a:p>
          <a:p>
            <a:endParaRPr lang="en-GB" sz="1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1800" b="1" dirty="0">
                <a:solidFill>
                  <a:srgbClr val="FF0000"/>
                </a:solidFill>
                <a:latin typeface="+mj-lt"/>
              </a:rPr>
              <a:t>John liked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jelly Sam 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loved ice cream.</a:t>
            </a: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It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was a dark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night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the moon hid behind a cloud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endParaRPr lang="en-GB" sz="1800" b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5/ Add a relative pronoun to join the two simple sentences into one complex sentence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eaLnBrk="1" hangingPunct="1"/>
            <a:endParaRPr lang="en-GB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a fisherman. He was 18 years old.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desperately sad. His parents had disappeared. 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His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home was the island of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Malta.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It was peaceful and beautiful.</a:t>
            </a:r>
          </a:p>
          <a:p>
            <a:pPr>
              <a:lnSpc>
                <a:spcPct val="90000"/>
              </a:lnSpc>
            </a:pPr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6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8488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C</a:t>
            </a:r>
          </a:p>
          <a:p>
            <a:endParaRPr lang="en-GB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1/ Identify the modal verbs.</a:t>
            </a: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Could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I leave early today, please?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You may not use the car tonight.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Can we swim in the lake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2/Add adverbs to improve these sentences: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Shirley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ran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to the castle and crept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up the stairs.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While I milked the cow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_________,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he ___________ groomed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horse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The child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shouted at the man who was running ____________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On your whiteboards, practise spelling these tricky words;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ersuade    suitable     difference    description      disastrous</a:t>
            </a: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+mj-lt"/>
              </a:rPr>
              <a:t>4/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Write 3  sentences that include coordinating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conjunctions.</a:t>
            </a: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5/ Identify all the verbs in this sentence.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The boy, who  is big for his age, won the sprint and collected his medal from the mayor.</a:t>
            </a:r>
            <a:endParaRPr lang="en-GB" sz="18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882" y="1340769"/>
            <a:ext cx="74775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WEEK 8 A</a:t>
            </a:r>
          </a:p>
          <a:p>
            <a:pPr algn="ctr"/>
            <a:endParaRPr lang="en-GB" sz="2000" dirty="0"/>
          </a:p>
          <a:p>
            <a:r>
              <a:rPr lang="en-GB" sz="2000" dirty="0" smtClean="0"/>
              <a:t>1/ Which of these sentences is active or passive?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love playing football.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was driven here by Mum.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grew some lovely flowers.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were shown round by the tour guide.</a:t>
            </a:r>
          </a:p>
          <a:p>
            <a:r>
              <a:rPr lang="en-GB" sz="2000" dirty="0" smtClean="0"/>
              <a:t>2/ On your whiteboards write out 5 hyphenated words.</a:t>
            </a:r>
          </a:p>
          <a:p>
            <a:r>
              <a:rPr lang="en-GB" sz="2000" dirty="0" smtClean="0"/>
              <a:t>3/ Add a relative clause to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rain cloud was directly above Jim.</a:t>
            </a:r>
          </a:p>
          <a:p>
            <a:r>
              <a:rPr lang="en-GB" sz="2000" dirty="0" smtClean="0"/>
              <a:t>4/Identify whether the words in bold are used as adjectives or adverbs.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Do you </a:t>
            </a:r>
            <a:r>
              <a:rPr lang="en-GB" sz="2000" b="1" dirty="0" smtClean="0">
                <a:solidFill>
                  <a:srgbClr val="FF0000"/>
                </a:solidFill>
              </a:rPr>
              <a:t>ever</a:t>
            </a:r>
            <a:r>
              <a:rPr lang="en-GB" sz="2000" dirty="0" smtClean="0">
                <a:solidFill>
                  <a:srgbClr val="FF0000"/>
                </a:solidFill>
              </a:rPr>
              <a:t> regret buying that </a:t>
            </a:r>
            <a:r>
              <a:rPr lang="en-GB" sz="2000" b="1" dirty="0" smtClean="0">
                <a:solidFill>
                  <a:srgbClr val="FF0000"/>
                </a:solidFill>
              </a:rPr>
              <a:t>bright, pink </a:t>
            </a:r>
            <a:r>
              <a:rPr lang="en-GB" sz="2000" dirty="0" smtClean="0">
                <a:solidFill>
                  <a:srgbClr val="FF0000"/>
                </a:solidFill>
              </a:rPr>
              <a:t>dress?</a:t>
            </a:r>
          </a:p>
          <a:p>
            <a:r>
              <a:rPr lang="en-GB" sz="2000" dirty="0" smtClean="0"/>
              <a:t>5/ Write two sentences,  </a:t>
            </a:r>
            <a:r>
              <a:rPr lang="en-GB" sz="2000" dirty="0"/>
              <a:t>u</a:t>
            </a:r>
            <a:r>
              <a:rPr lang="en-GB" sz="2000" dirty="0" smtClean="0"/>
              <a:t>se the word </a:t>
            </a:r>
            <a:r>
              <a:rPr lang="en-GB" sz="2000" dirty="0" smtClean="0">
                <a:solidFill>
                  <a:srgbClr val="FF0000"/>
                </a:solidFill>
              </a:rPr>
              <a:t>race</a:t>
            </a:r>
            <a:r>
              <a:rPr lang="en-GB" sz="2000" dirty="0" smtClean="0"/>
              <a:t> as a </a:t>
            </a:r>
            <a:r>
              <a:rPr lang="en-GB" sz="2000" dirty="0" smtClean="0">
                <a:solidFill>
                  <a:srgbClr val="FF0000"/>
                </a:solidFill>
              </a:rPr>
              <a:t>noun</a:t>
            </a:r>
            <a:r>
              <a:rPr lang="en-GB" sz="2000" dirty="0" smtClean="0"/>
              <a:t> and a </a:t>
            </a:r>
            <a:r>
              <a:rPr lang="en-GB" sz="2000" dirty="0" smtClean="0">
                <a:solidFill>
                  <a:srgbClr val="FF0000"/>
                </a:solidFill>
              </a:rPr>
              <a:t>verb.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344816" cy="1728192"/>
          </a:xfrm>
        </p:spPr>
        <p:txBody>
          <a:bodyPr/>
          <a:lstStyle/>
          <a:p>
            <a:pPr algn="l"/>
            <a:r>
              <a:rPr lang="en-GB" sz="1600" dirty="0" smtClean="0">
                <a:latin typeface="+mj-lt"/>
              </a:rPr>
              <a:t>1/ Add a subordinate clause to this sentence.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left the classroom---------------------------------</a:t>
            </a:r>
          </a:p>
          <a:p>
            <a:pPr algn="l"/>
            <a:r>
              <a:rPr lang="en-GB" sz="1600" dirty="0" smtClean="0">
                <a:latin typeface="+mj-lt"/>
              </a:rPr>
              <a:t>2/ Identify the subject, object and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Mary wrote the letter               We caught the fish.</a:t>
            </a:r>
          </a:p>
          <a:p>
            <a:pPr algn="l"/>
            <a:r>
              <a:rPr lang="en-GB" sz="1600" dirty="0" smtClean="0">
                <a:latin typeface="+mj-lt"/>
              </a:rPr>
              <a:t>3/ Identify the relative pronoun and the relative clause.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The old house that is on top of the hill is for sale.</a:t>
            </a:r>
          </a:p>
          <a:p>
            <a:pPr algn="l"/>
            <a:r>
              <a:rPr lang="en-GB" sz="1600" dirty="0" smtClean="0">
                <a:latin typeface="+mj-lt"/>
              </a:rPr>
              <a:t>4/ Which verb completes the sentence so that it uses the subjunctive form.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</a:t>
            </a:r>
            <a:r>
              <a:rPr lang="en-GB" sz="1600" smtClean="0">
                <a:solidFill>
                  <a:srgbClr val="FF0000"/>
                </a:solidFill>
                <a:latin typeface="+mj-lt"/>
              </a:rPr>
              <a:t>wish I-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--------- able to join you, but I am going to the cinema.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      was   were   be</a:t>
            </a:r>
          </a:p>
          <a:p>
            <a:pPr algn="l"/>
            <a:r>
              <a:rPr lang="en-GB" sz="1600" dirty="0" smtClean="0">
                <a:latin typeface="+mj-lt"/>
              </a:rPr>
              <a:t>5/ What is the function of this sentence?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What an amazing day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 question         a command           a statement          an exclamation</a:t>
            </a:r>
          </a:p>
          <a:p>
            <a:pPr algn="l"/>
            <a:endParaRPr lang="en-GB" sz="1800" dirty="0"/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744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858000" cy="1655762"/>
          </a:xfrm>
        </p:spPr>
        <p:txBody>
          <a:bodyPr/>
          <a:lstStyle/>
          <a:p>
            <a:pPr algn="l"/>
            <a:r>
              <a:rPr lang="en-GB" sz="1700" dirty="0" smtClean="0"/>
              <a:t>1/ Circle all the adverbs – 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crowd cheered loudly and we cheered too.</a:t>
            </a:r>
          </a:p>
          <a:p>
            <a:pPr algn="l"/>
            <a:r>
              <a:rPr lang="en-GB" sz="1700" dirty="0" smtClean="0"/>
              <a:t>2/ Find synonyms for these words:</a:t>
            </a:r>
          </a:p>
          <a:p>
            <a:pPr algn="l"/>
            <a:r>
              <a:rPr lang="en-GB" sz="1700" dirty="0">
                <a:solidFill>
                  <a:srgbClr val="FF0000"/>
                </a:solidFill>
              </a:rPr>
              <a:t>f</a:t>
            </a:r>
            <a:r>
              <a:rPr lang="en-GB" sz="1700" dirty="0" smtClean="0">
                <a:solidFill>
                  <a:srgbClr val="FF0000"/>
                </a:solidFill>
              </a:rPr>
              <a:t>ierce      frightened      cross     sad</a:t>
            </a:r>
          </a:p>
          <a:p>
            <a:pPr algn="l"/>
            <a:r>
              <a:rPr lang="en-GB" sz="1700" dirty="0" smtClean="0"/>
              <a:t>3/Add a possessive pronoun.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caravan is owned by us. This house is  ----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These books belong to my brother. These games are --------</a:t>
            </a:r>
          </a:p>
          <a:p>
            <a:pPr algn="l"/>
            <a:r>
              <a:rPr lang="en-GB" sz="1700" dirty="0" smtClean="0"/>
              <a:t>4/ Circle the two words which show the tense in the sentence below.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went to the hospital – the train journey there took a long time.</a:t>
            </a:r>
          </a:p>
          <a:p>
            <a:pPr algn="l"/>
            <a:r>
              <a:rPr lang="en-GB" sz="1700" dirty="0" smtClean="0"/>
              <a:t>5/ Put this sentence in the present progressive and the past progressive.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listen to music.  </a:t>
            </a:r>
            <a:endParaRPr lang="en-GB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6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9A``				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858000" cy="3960440"/>
          </a:xfrm>
        </p:spPr>
        <p:txBody>
          <a:bodyPr/>
          <a:lstStyle/>
          <a:p>
            <a:pPr algn="l"/>
            <a:r>
              <a:rPr lang="en-GB" sz="1400" dirty="0" smtClean="0"/>
              <a:t>1/ Find </a:t>
            </a:r>
            <a:r>
              <a:rPr lang="en-GB" sz="1400" dirty="0"/>
              <a:t>all the adjectives in the </a:t>
            </a:r>
            <a:r>
              <a:rPr lang="en-GB" sz="1400" dirty="0" smtClean="0"/>
              <a:t>text? </a:t>
            </a:r>
            <a:r>
              <a:rPr lang="en-GB" sz="1400" dirty="0"/>
              <a:t>There are 5 to find. 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Yesterday</a:t>
            </a:r>
            <a:r>
              <a:rPr lang="en-GB" sz="1400" dirty="0">
                <a:solidFill>
                  <a:srgbClr val="FF0000"/>
                </a:solidFill>
              </a:rPr>
              <a:t>, I walked down the dirty road, darting quickly around the large, deep potholes on the floor. When I </a:t>
            </a:r>
            <a:r>
              <a:rPr lang="en-GB" sz="1400" dirty="0" smtClean="0">
                <a:solidFill>
                  <a:srgbClr val="FF0000"/>
                </a:solidFill>
              </a:rPr>
              <a:t>reached  </a:t>
            </a:r>
            <a:r>
              <a:rPr lang="en-GB" sz="1400" dirty="0">
                <a:solidFill>
                  <a:srgbClr val="FF0000"/>
                </a:solidFill>
              </a:rPr>
              <a:t>the bottom of the road, I found an old, </a:t>
            </a:r>
            <a:r>
              <a:rPr lang="en-GB" sz="1400" dirty="0" smtClean="0">
                <a:solidFill>
                  <a:srgbClr val="FF0000"/>
                </a:solidFill>
              </a:rPr>
              <a:t>dusty looking </a:t>
            </a:r>
            <a:r>
              <a:rPr lang="en-GB" sz="1400" dirty="0">
                <a:solidFill>
                  <a:srgbClr val="FF0000"/>
                </a:solidFill>
              </a:rPr>
              <a:t>house.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Join these two sentences with a conjunction.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I </a:t>
            </a:r>
            <a:r>
              <a:rPr lang="en-GB" sz="1400" dirty="0">
                <a:solidFill>
                  <a:srgbClr val="FF0000"/>
                </a:solidFill>
              </a:rPr>
              <a:t>love bananas. I don’t like grapes.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3/ Circle the correct form of the verb in brackets to complete each sentence in the present perfect form,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Ann (has seen / saw) the show.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boys ( were / have been ) playing as a team.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pig (has gone/ went) into the sty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4/ Which sentence  is  formal?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Jane and I would appreciate a lift.    I’ve been to the new cinema. 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5/ Practise spelling these trick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c</a:t>
            </a:r>
            <a:r>
              <a:rPr lang="en-GB" sz="1400" dirty="0" smtClean="0">
                <a:solidFill>
                  <a:srgbClr val="FF0000"/>
                </a:solidFill>
              </a:rPr>
              <a:t>elebrated        pharmacy       ascend        council       socialise</a:t>
            </a:r>
          </a:p>
          <a:p>
            <a:pPr algn="l"/>
            <a:endParaRPr lang="en-GB" sz="1600" dirty="0">
              <a:solidFill>
                <a:schemeClr val="tx1"/>
              </a:solidFill>
            </a:endParaRPr>
          </a:p>
          <a:p>
            <a:pPr algn="l"/>
            <a:endParaRPr lang="en-GB" sz="2000" dirty="0" smtClean="0"/>
          </a:p>
          <a:p>
            <a:pPr algn="l"/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2320767" y="3511135"/>
              <a:ext cx="82440" cy="437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887" y="3499255"/>
                <a:ext cx="106200" cy="4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66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434064" cy="1872208"/>
          </a:xfrm>
        </p:spPr>
        <p:txBody>
          <a:bodyPr/>
          <a:lstStyle/>
          <a:p>
            <a:pPr algn="l"/>
            <a:r>
              <a:rPr lang="en-GB" sz="1600" dirty="0" smtClean="0"/>
              <a:t>1/ Turn this into the subjunctive by adding a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----- chosen I would do a great job.</a:t>
            </a:r>
          </a:p>
          <a:p>
            <a:pPr algn="l"/>
            <a:r>
              <a:rPr lang="en-GB" sz="1600" dirty="0" smtClean="0"/>
              <a:t>2/ Write in direct speech.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Helen said she was going home</a:t>
            </a:r>
            <a:r>
              <a:rPr lang="en-GB" sz="1600" dirty="0" smtClean="0"/>
              <a:t>.</a:t>
            </a:r>
          </a:p>
          <a:p>
            <a:pPr algn="l"/>
            <a:r>
              <a:rPr lang="en-GB" sz="1600" dirty="0" smtClean="0"/>
              <a:t>3/ Change </a:t>
            </a:r>
            <a:r>
              <a:rPr lang="en-GB" sz="1600" dirty="0"/>
              <a:t>all the verbs </a:t>
            </a:r>
            <a:r>
              <a:rPr lang="en-GB" sz="1600" dirty="0" smtClean="0"/>
              <a:t>from the </a:t>
            </a:r>
            <a:r>
              <a:rPr lang="en-GB" sz="1600" dirty="0"/>
              <a:t>past tense to the present tense.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jumped</a:t>
            </a:r>
            <a:r>
              <a:rPr lang="en-GB" sz="1600" dirty="0">
                <a:solidFill>
                  <a:srgbClr val="FF0000"/>
                </a:solidFill>
              </a:rPr>
              <a:t> out of bed and </a:t>
            </a:r>
            <a:r>
              <a:rPr lang="en-GB" sz="1600" u="sng" dirty="0">
                <a:solidFill>
                  <a:srgbClr val="FF0000"/>
                </a:solidFill>
              </a:rPr>
              <a:t>ran</a:t>
            </a:r>
            <a:r>
              <a:rPr lang="en-GB" sz="1600" dirty="0">
                <a:solidFill>
                  <a:srgbClr val="FF0000"/>
                </a:solidFill>
              </a:rPr>
              <a:t> to the bathroom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reversed</a:t>
            </a:r>
            <a:r>
              <a:rPr lang="en-GB" sz="1600" dirty="0">
                <a:solidFill>
                  <a:srgbClr val="FF0000"/>
                </a:solidFill>
              </a:rPr>
              <a:t> out of the drive and into a ditch!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Lily </a:t>
            </a:r>
            <a:r>
              <a:rPr lang="en-GB" sz="1600" u="sng" dirty="0" smtClean="0">
                <a:solidFill>
                  <a:srgbClr val="FF0000"/>
                </a:solidFill>
              </a:rPr>
              <a:t> </a:t>
            </a:r>
            <a:r>
              <a:rPr lang="en-GB" sz="1600" u="sng" dirty="0">
                <a:solidFill>
                  <a:srgbClr val="FF0000"/>
                </a:solidFill>
              </a:rPr>
              <a:t>tripped</a:t>
            </a:r>
            <a:r>
              <a:rPr lang="en-GB" sz="1600" dirty="0">
                <a:solidFill>
                  <a:srgbClr val="FF0000"/>
                </a:solidFill>
              </a:rPr>
              <a:t> over a large boulder</a:t>
            </a:r>
            <a:r>
              <a:rPr lang="en-GB" sz="1600" dirty="0"/>
              <a:t>. </a:t>
            </a:r>
            <a:endParaRPr lang="en-GB" sz="1600" dirty="0" smtClean="0"/>
          </a:p>
          <a:p>
            <a:pPr algn="l"/>
            <a:r>
              <a:rPr lang="en-GB" sz="1600" dirty="0" smtClean="0"/>
              <a:t>4/ Write two sentences, use the word</a:t>
            </a:r>
            <a:r>
              <a:rPr lang="en-GB" sz="1600" dirty="0" smtClean="0">
                <a:solidFill>
                  <a:srgbClr val="FF0000"/>
                </a:solidFill>
              </a:rPr>
              <a:t> drive </a:t>
            </a:r>
            <a:r>
              <a:rPr lang="en-GB" sz="1600" dirty="0" smtClean="0"/>
              <a:t>as a </a:t>
            </a:r>
            <a:r>
              <a:rPr lang="en-GB" sz="1600" dirty="0" smtClean="0">
                <a:solidFill>
                  <a:srgbClr val="FF0000"/>
                </a:solidFill>
              </a:rPr>
              <a:t>noun and a verb.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r>
              <a:rPr lang="en-GB" sz="1600" dirty="0" smtClean="0"/>
              <a:t>5/ Work </a:t>
            </a:r>
            <a:r>
              <a:rPr lang="en-GB" sz="1600" dirty="0"/>
              <a:t>out each word starting </a:t>
            </a:r>
            <a:r>
              <a:rPr lang="en-GB" sz="1600" dirty="0" smtClean="0"/>
              <a:t>with the prefixes </a:t>
            </a:r>
            <a:r>
              <a:rPr lang="en-GB" sz="1600" dirty="0"/>
              <a:t>re-, anti – or auto -.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Apply again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 _ _ _ _ _ l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y  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_ m _ _ _ _ e  another word for ‘car’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Decorate again  _ _ _ _ _ _ _ _ t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I _ _ c _ _ _  unsociable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Arrange again  _ _ _ _ _ _ _ g e 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Ink 76"/>
              <p14:cNvContentPartPr/>
              <p14:nvPr/>
            </p14:nvContentPartPr>
            <p14:xfrm>
              <a:off x="1955727" y="2951695"/>
              <a:ext cx="9360" cy="676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847" y="2939815"/>
                <a:ext cx="331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11839167" y="3115135"/>
              <a:ext cx="147960" cy="1116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7287" y="3103255"/>
                <a:ext cx="17172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9257967" y="3786895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087" y="37750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8253927" y="1047295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2047" y="10354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Ink 81"/>
              <p14:cNvContentPartPr/>
              <p14:nvPr/>
            </p14:nvContentPartPr>
            <p14:xfrm>
              <a:off x="10145727" y="1869535"/>
              <a:ext cx="28440" cy="104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33847" y="1857655"/>
                <a:ext cx="52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5049567" y="5321935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7687" y="531005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492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6912768" cy="3960440"/>
          </a:xfrm>
        </p:spPr>
        <p:txBody>
          <a:bodyPr/>
          <a:lstStyle/>
          <a:p>
            <a:pPr algn="l"/>
            <a:r>
              <a:rPr lang="en-GB" sz="1400" dirty="0" smtClean="0"/>
              <a:t>1/</a:t>
            </a:r>
            <a:r>
              <a:rPr lang="en-GB" sz="1400" dirty="0"/>
              <a:t>Look at the sentences below. How does the comma in the second sentence change its meaning?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My </a:t>
            </a:r>
            <a:r>
              <a:rPr lang="en-GB" sz="1400" dirty="0">
                <a:solidFill>
                  <a:srgbClr val="FF0000"/>
                </a:solidFill>
              </a:rPr>
              <a:t>dogs like to eat bark and play.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My dogs like to eat, bark and play.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Add the suffix –</a:t>
            </a:r>
            <a:r>
              <a:rPr lang="en-GB" sz="1400" dirty="0" err="1"/>
              <a:t>er</a:t>
            </a:r>
            <a:r>
              <a:rPr lang="en-GB" sz="1400" dirty="0"/>
              <a:t> to spell the words below correctly.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begin  garden   hot   swim</a:t>
            </a:r>
          </a:p>
          <a:p>
            <a:pPr algn="l"/>
            <a:r>
              <a:rPr lang="en-GB" sz="1400" dirty="0" smtClean="0"/>
              <a:t>3/ </a:t>
            </a:r>
            <a:r>
              <a:rPr lang="en-GB" sz="1400" dirty="0"/>
              <a:t>Write down what the underlined pronouns below refer back to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</a:t>
            </a:r>
            <a:r>
              <a:rPr lang="en-GB" sz="1400" dirty="0">
                <a:solidFill>
                  <a:srgbClr val="FF0000"/>
                </a:solidFill>
              </a:rPr>
              <a:t>trees are blowing in the wind. </a:t>
            </a:r>
            <a:r>
              <a:rPr lang="en-GB" sz="1400" u="sng" dirty="0">
                <a:solidFill>
                  <a:srgbClr val="FF0000"/>
                </a:solidFill>
              </a:rPr>
              <a:t>It’s</a:t>
            </a:r>
            <a:r>
              <a:rPr lang="en-GB" sz="1400" dirty="0">
                <a:solidFill>
                  <a:srgbClr val="FF0000"/>
                </a:solidFill>
              </a:rPr>
              <a:t> making </a:t>
            </a:r>
            <a:r>
              <a:rPr lang="en-GB" sz="1400" u="sng" dirty="0">
                <a:solidFill>
                  <a:srgbClr val="FF0000"/>
                </a:solidFill>
              </a:rPr>
              <a:t>them</a:t>
            </a:r>
            <a:r>
              <a:rPr lang="en-GB" sz="1400" dirty="0">
                <a:solidFill>
                  <a:srgbClr val="FF0000"/>
                </a:solidFill>
              </a:rPr>
              <a:t> shake.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 ‘It’ refers back to</a:t>
            </a:r>
            <a:r>
              <a:rPr lang="en-GB" sz="1400" dirty="0" smtClean="0">
                <a:solidFill>
                  <a:srgbClr val="FF0000"/>
                </a:solidFill>
              </a:rPr>
              <a:t>…                       ‘</a:t>
            </a:r>
            <a:r>
              <a:rPr lang="en-GB" sz="1400" dirty="0">
                <a:solidFill>
                  <a:srgbClr val="FF0000"/>
                </a:solidFill>
              </a:rPr>
              <a:t>Them’ refers back </a:t>
            </a:r>
            <a:r>
              <a:rPr lang="en-GB" sz="1400" dirty="0" smtClean="0">
                <a:solidFill>
                  <a:srgbClr val="FF0000"/>
                </a:solidFill>
              </a:rPr>
              <a:t>to….</a:t>
            </a:r>
          </a:p>
          <a:p>
            <a:pPr algn="l" fontAlgn="t"/>
            <a:r>
              <a:rPr lang="en-GB" sz="1400" dirty="0" smtClean="0"/>
              <a:t>4/ Are the words in bold adjectives or adverbs?</a:t>
            </a:r>
          </a:p>
          <a:p>
            <a:pPr algn="l" fontAlgn="t"/>
            <a:r>
              <a:rPr lang="en-GB" sz="1400" dirty="0" smtClean="0">
                <a:solidFill>
                  <a:srgbClr val="FF0000"/>
                </a:solidFill>
              </a:rPr>
              <a:t>He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walked down the </a:t>
            </a:r>
            <a:r>
              <a:rPr lang="en-GB" sz="1400" b="1" dirty="0">
                <a:solidFill>
                  <a:srgbClr val="FF0000"/>
                </a:solidFill>
              </a:rPr>
              <a:t>narrow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street.    Make </a:t>
            </a:r>
            <a:r>
              <a:rPr lang="en-GB" sz="1400" dirty="0">
                <a:solidFill>
                  <a:srgbClr val="FF0000"/>
                </a:solidFill>
              </a:rPr>
              <a:t>sure you stay </a:t>
            </a:r>
            <a:r>
              <a:rPr lang="en-GB" sz="1400" b="1" dirty="0">
                <a:solidFill>
                  <a:srgbClr val="FF0000"/>
                </a:solidFill>
              </a:rPr>
              <a:t>close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Andrew hit the ball </a:t>
            </a:r>
            <a:r>
              <a:rPr lang="en-GB" sz="1400" b="1" dirty="0">
                <a:solidFill>
                  <a:srgbClr val="FF0000"/>
                </a:solidFill>
              </a:rPr>
              <a:t>hard.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                I </a:t>
            </a:r>
            <a:r>
              <a:rPr lang="en-GB" sz="1400" dirty="0">
                <a:solidFill>
                  <a:srgbClr val="FF0000"/>
                </a:solidFill>
              </a:rPr>
              <a:t>gave her a </a:t>
            </a:r>
            <a:r>
              <a:rPr lang="en-GB" sz="1400" b="1" dirty="0">
                <a:solidFill>
                  <a:srgbClr val="FF0000"/>
                </a:solidFill>
              </a:rPr>
              <a:t>challenging</a:t>
            </a:r>
            <a:r>
              <a:rPr lang="en-GB" sz="1400" dirty="0">
                <a:solidFill>
                  <a:srgbClr val="FF0000"/>
                </a:solidFill>
              </a:rPr>
              <a:t> task.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 fontAlgn="t"/>
            <a:r>
              <a:rPr lang="en-GB" sz="1400" dirty="0" smtClean="0"/>
              <a:t>5/ Practise spelling these tricky words: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f</a:t>
            </a:r>
            <a:r>
              <a:rPr lang="en-GB" sz="1400" dirty="0" smtClean="0">
                <a:solidFill>
                  <a:srgbClr val="FF0000"/>
                </a:solidFill>
              </a:rPr>
              <a:t>ountain  murmured   caterpillar    tomatoes     scissors</a:t>
            </a:r>
            <a:endParaRPr lang="en-GB" sz="1400" dirty="0">
              <a:solidFill>
                <a:srgbClr val="FF0000"/>
              </a:solidFill>
            </a:endParaRPr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2000" dirty="0"/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138087" y="4843495"/>
              <a:ext cx="2796895" cy="11131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07" y="4835215"/>
                <a:ext cx="2813455" cy="11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659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 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858000" cy="1655762"/>
          </a:xfrm>
        </p:spPr>
        <p:txBody>
          <a:bodyPr/>
          <a:lstStyle/>
          <a:p>
            <a:pPr algn="l"/>
            <a:r>
              <a:rPr lang="en-GB" sz="1400" dirty="0" smtClean="0"/>
              <a:t>1/Circle </a:t>
            </a:r>
            <a:r>
              <a:rPr lang="en-GB" sz="1400" dirty="0"/>
              <a:t>two suffixes which can be added to the word below to create new words.</a:t>
            </a:r>
          </a:p>
          <a:p>
            <a:pPr algn="l"/>
            <a:r>
              <a:rPr lang="en-GB" sz="1400" b="1" dirty="0">
                <a:solidFill>
                  <a:srgbClr val="FF0000"/>
                </a:solidFill>
              </a:rPr>
              <a:t>m</a:t>
            </a:r>
            <a:r>
              <a:rPr lang="en-GB" sz="1400" b="1" dirty="0" smtClean="0">
                <a:solidFill>
                  <a:srgbClr val="FF0000"/>
                </a:solidFill>
              </a:rPr>
              <a:t>usic           </a:t>
            </a:r>
            <a:r>
              <a:rPr lang="en-GB" sz="1400" dirty="0" smtClean="0">
                <a:solidFill>
                  <a:srgbClr val="FF0000"/>
                </a:solidFill>
              </a:rPr>
              <a:t>-al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ment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ful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ian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 smtClean="0">
                <a:solidFill>
                  <a:srgbClr val="FF0000"/>
                </a:solidFill>
              </a:rPr>
              <a:t>ise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Read the sentences below. Underline the main clause in </a:t>
            </a:r>
            <a:r>
              <a:rPr lang="en-GB" sz="1400" dirty="0" smtClean="0"/>
              <a:t>each.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Once we’d found the missing piece, we finally finished the jigsaw.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Toby </a:t>
            </a:r>
            <a:r>
              <a:rPr lang="en-GB" sz="1400" dirty="0">
                <a:solidFill>
                  <a:srgbClr val="FF0000"/>
                </a:solidFill>
              </a:rPr>
              <a:t>went home after we’d eaten our picnic.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Before you go swimming, don’t forget to feed the rabbits.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He tried to fix the tyre that the dog had bitten.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3/</a:t>
            </a:r>
            <a:r>
              <a:rPr lang="en-GB" sz="1400" dirty="0"/>
              <a:t>Write the most likely final punctuation at the end of each sentence. </a:t>
            </a:r>
            <a:endParaRPr lang="en-GB" sz="1400" dirty="0" smtClean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John </a:t>
            </a:r>
            <a:r>
              <a:rPr lang="en-GB" sz="1400" dirty="0">
                <a:solidFill>
                  <a:srgbClr val="FF0000"/>
                </a:solidFill>
              </a:rPr>
              <a:t>asked when they were </a:t>
            </a:r>
            <a:r>
              <a:rPr lang="en-GB" sz="1400" dirty="0" smtClean="0">
                <a:solidFill>
                  <a:srgbClr val="FF0000"/>
                </a:solidFill>
              </a:rPr>
              <a:t>leaving                   How </a:t>
            </a:r>
            <a:r>
              <a:rPr lang="en-GB" sz="1400" dirty="0">
                <a:solidFill>
                  <a:srgbClr val="FF0000"/>
                </a:solidFill>
              </a:rPr>
              <a:t>ridiculous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Switch the appliance off at the </a:t>
            </a:r>
            <a:r>
              <a:rPr lang="en-GB" sz="1400" dirty="0" smtClean="0">
                <a:solidFill>
                  <a:srgbClr val="FF0000"/>
                </a:solidFill>
              </a:rPr>
              <a:t>mains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What </a:t>
            </a:r>
            <a:r>
              <a:rPr lang="en-GB" sz="1400" dirty="0">
                <a:solidFill>
                  <a:srgbClr val="FF0000"/>
                </a:solidFill>
              </a:rPr>
              <a:t>time do you think we should </a:t>
            </a:r>
            <a:r>
              <a:rPr lang="en-GB" sz="1400" dirty="0" smtClean="0">
                <a:solidFill>
                  <a:srgbClr val="FF0000"/>
                </a:solidFill>
              </a:rPr>
              <a:t>leave   What </a:t>
            </a:r>
            <a:r>
              <a:rPr lang="en-GB" sz="1400" dirty="0">
                <a:solidFill>
                  <a:srgbClr val="FF0000"/>
                </a:solidFill>
              </a:rPr>
              <a:t>an incredible cake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4/ Write 5 words beginning with the prefix </a:t>
            </a:r>
            <a:r>
              <a:rPr lang="en-GB" sz="1400" dirty="0" smtClean="0">
                <a:solidFill>
                  <a:srgbClr val="FF0000"/>
                </a:solidFill>
              </a:rPr>
              <a:t>auto</a:t>
            </a:r>
          </a:p>
          <a:p>
            <a:pPr algn="l"/>
            <a:r>
              <a:rPr lang="en-GB" sz="1400" dirty="0" smtClean="0"/>
              <a:t>5/ Write a definition of a synonym and an antonym.</a:t>
            </a:r>
            <a:endParaRPr lang="en-GB" sz="1400" dirty="0"/>
          </a:p>
          <a:p>
            <a:pPr algn="l"/>
            <a:endParaRPr lang="en-GB" sz="1800" dirty="0"/>
          </a:p>
          <a:p>
            <a:pPr algn="l"/>
            <a:endParaRPr lang="en-GB" sz="1800" dirty="0"/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-3174993" y="367615"/>
              <a:ext cx="3414600" cy="281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186873" y="355735"/>
                <a:ext cx="3438360" cy="28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836447" y="2587015"/>
              <a:ext cx="662040" cy="446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4567" y="2575135"/>
                <a:ext cx="6858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2219247" y="2558215"/>
              <a:ext cx="573480" cy="438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7367" y="2546335"/>
                <a:ext cx="5972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4198167" y="3562975"/>
              <a:ext cx="2350080" cy="42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6287" y="3551095"/>
                <a:ext cx="2373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1118007" y="3831175"/>
              <a:ext cx="1600920" cy="120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6127" y="3819295"/>
                <a:ext cx="1624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3406887" y="4154455"/>
              <a:ext cx="2369160" cy="70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5007" y="4142575"/>
                <a:ext cx="2392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1113687" y="4426975"/>
              <a:ext cx="1832400" cy="172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1807" y="4415095"/>
                <a:ext cx="18561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6413967" y="4424455"/>
              <a:ext cx="34560" cy="5778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2087" y="4412575"/>
                <a:ext cx="583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/>
              <p14:cNvContentPartPr/>
              <p14:nvPr/>
            </p14:nvContentPartPr>
            <p14:xfrm>
              <a:off x="-3099185" y="5015215"/>
              <a:ext cx="9859832" cy="19224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3111065" y="5003335"/>
                <a:ext cx="9883592" cy="19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0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3A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6858000" cy="403244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 Add a suitable prefix.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dis</a:t>
            </a:r>
            <a:r>
              <a:rPr lang="en-GB" dirty="0" smtClean="0">
                <a:solidFill>
                  <a:srgbClr val="FF0000"/>
                </a:solidFill>
              </a:rPr>
              <a:t>allow      irregular    </a:t>
            </a:r>
            <a:r>
              <a:rPr lang="en-GB" dirty="0" err="1" smtClean="0">
                <a:solidFill>
                  <a:srgbClr val="FF0000"/>
                </a:solidFill>
              </a:rPr>
              <a:t>unecessary</a:t>
            </a:r>
            <a:r>
              <a:rPr lang="en-GB" dirty="0" smtClean="0">
                <a:solidFill>
                  <a:srgbClr val="FF0000"/>
                </a:solidFill>
              </a:rPr>
              <a:t>  incorrect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Add a suitable suffix to the words below.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cowardly            wooden                lovely                   friendly  - </a:t>
            </a:r>
            <a:r>
              <a:rPr lang="en-GB" dirty="0" smtClean="0">
                <a:solidFill>
                  <a:srgbClr val="FF0000"/>
                </a:solidFill>
              </a:rPr>
              <a:t>There are other </a:t>
            </a:r>
            <a:r>
              <a:rPr lang="en-GB" dirty="0" err="1" smtClean="0">
                <a:solidFill>
                  <a:srgbClr val="FF0000"/>
                </a:solidFill>
              </a:rPr>
              <a:t>possibilites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3/ Write 2 sentences. Use the word wait as a verb and a noun</a:t>
            </a:r>
            <a:r>
              <a:rPr lang="en-GB" dirty="0" smtClean="0"/>
              <a:t>. I had a long </a:t>
            </a:r>
            <a:r>
              <a:rPr lang="en-GB" dirty="0" smtClean="0">
                <a:solidFill>
                  <a:schemeClr val="accent1"/>
                </a:solidFill>
              </a:rPr>
              <a:t>wait</a:t>
            </a:r>
            <a:r>
              <a:rPr lang="en-GB" dirty="0" smtClean="0"/>
              <a:t> - noun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I’m going to </a:t>
            </a:r>
            <a:r>
              <a:rPr lang="en-GB" dirty="0" smtClean="0">
                <a:solidFill>
                  <a:schemeClr val="accent1"/>
                </a:solidFill>
              </a:rPr>
              <a:t>wait</a:t>
            </a:r>
            <a:r>
              <a:rPr lang="en-GB" dirty="0" smtClean="0"/>
              <a:t> for you -verb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/>
              <a:t>4/ Identify all the pronouns.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She</a:t>
            </a:r>
            <a:r>
              <a:rPr lang="en-GB" dirty="0">
                <a:solidFill>
                  <a:srgbClr val="FF0000"/>
                </a:solidFill>
              </a:rPr>
              <a:t> bought </a:t>
            </a:r>
            <a:r>
              <a:rPr lang="en-GB" dirty="0">
                <a:solidFill>
                  <a:schemeClr val="accent1"/>
                </a:solidFill>
              </a:rPr>
              <a:t>her</a:t>
            </a:r>
            <a:r>
              <a:rPr lang="en-GB" dirty="0">
                <a:solidFill>
                  <a:srgbClr val="FF0000"/>
                </a:solidFill>
              </a:rPr>
              <a:t> Mum a new watch as </a:t>
            </a:r>
            <a:r>
              <a:rPr lang="en-GB" dirty="0">
                <a:solidFill>
                  <a:schemeClr val="accent1"/>
                </a:solidFill>
              </a:rPr>
              <a:t>her</a:t>
            </a:r>
            <a:r>
              <a:rPr lang="en-GB" dirty="0">
                <a:solidFill>
                  <a:srgbClr val="FF0000"/>
                </a:solidFill>
              </a:rPr>
              <a:t> old one had broken.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 Write a synonym for these words: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mend </a:t>
            </a:r>
            <a:r>
              <a:rPr lang="en-GB" dirty="0" smtClean="0">
                <a:solidFill>
                  <a:schemeClr val="accent1"/>
                </a:solidFill>
              </a:rPr>
              <a:t>fix</a:t>
            </a:r>
            <a:r>
              <a:rPr lang="en-GB" dirty="0" smtClean="0">
                <a:solidFill>
                  <a:srgbClr val="FF0000"/>
                </a:solidFill>
              </a:rPr>
              <a:t>    funny </a:t>
            </a:r>
            <a:r>
              <a:rPr lang="en-GB" dirty="0" smtClean="0">
                <a:solidFill>
                  <a:schemeClr val="accent1"/>
                </a:solidFill>
              </a:rPr>
              <a:t>hilarious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>
                <a:solidFill>
                  <a:srgbClr val="FF0000"/>
                </a:solidFill>
              </a:rPr>
              <a:t>neat </a:t>
            </a:r>
            <a:r>
              <a:rPr lang="en-GB" dirty="0" smtClean="0">
                <a:solidFill>
                  <a:schemeClr val="accent1"/>
                </a:solidFill>
              </a:rPr>
              <a:t>smart </a:t>
            </a:r>
            <a:r>
              <a:rPr lang="en-GB" dirty="0" smtClean="0">
                <a:solidFill>
                  <a:srgbClr val="FF0000"/>
                </a:solidFill>
              </a:rPr>
              <a:t>  cold </a:t>
            </a:r>
            <a:r>
              <a:rPr lang="en-GB" dirty="0" smtClean="0">
                <a:solidFill>
                  <a:schemeClr val="accent1"/>
                </a:solidFill>
              </a:rPr>
              <a:t>freezing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2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WEK 10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912768" cy="4176464"/>
          </a:xfrm>
        </p:spPr>
        <p:txBody>
          <a:bodyPr/>
          <a:lstStyle/>
          <a:p>
            <a:pPr algn="l"/>
            <a:r>
              <a:rPr lang="en-GB" sz="1400" dirty="0" smtClean="0"/>
              <a:t>1/ </a:t>
            </a:r>
            <a:r>
              <a:rPr lang="en-GB" sz="1400" dirty="0"/>
              <a:t>Circle the correct spelling of each word to complete the sentences below. </a:t>
            </a:r>
            <a:r>
              <a:rPr lang="en-GB" sz="1400" dirty="0" smtClean="0"/>
              <a:t>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Ben </a:t>
            </a:r>
            <a:r>
              <a:rPr lang="en-GB" sz="1400" dirty="0">
                <a:solidFill>
                  <a:srgbClr val="FF0000"/>
                </a:solidFill>
              </a:rPr>
              <a:t>was reasonably/ </a:t>
            </a:r>
            <a:r>
              <a:rPr lang="en-GB" sz="1400" dirty="0" err="1">
                <a:solidFill>
                  <a:srgbClr val="FF0000"/>
                </a:solidFill>
              </a:rPr>
              <a:t>resonibly</a:t>
            </a:r>
            <a:r>
              <a:rPr lang="en-GB" sz="1400" dirty="0">
                <a:solidFill>
                  <a:srgbClr val="FF0000"/>
                </a:solidFill>
              </a:rPr>
              <a:t> tired after the long journey.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Cara’s </a:t>
            </a:r>
            <a:r>
              <a:rPr lang="en-GB" sz="1400" dirty="0">
                <a:solidFill>
                  <a:srgbClr val="FF0000"/>
                </a:solidFill>
              </a:rPr>
              <a:t>new car has an adjustable/ </a:t>
            </a:r>
            <a:r>
              <a:rPr lang="en-GB" sz="1400" dirty="0" err="1">
                <a:solidFill>
                  <a:srgbClr val="FF0000"/>
                </a:solidFill>
              </a:rPr>
              <a:t>adjustible</a:t>
            </a:r>
            <a:r>
              <a:rPr lang="en-GB" sz="1400" dirty="0">
                <a:solidFill>
                  <a:srgbClr val="FF0000"/>
                </a:solidFill>
              </a:rPr>
              <a:t> headrest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British </a:t>
            </a:r>
            <a:r>
              <a:rPr lang="en-GB" sz="1400" dirty="0" smtClean="0">
                <a:solidFill>
                  <a:srgbClr val="FF0000"/>
                </a:solidFill>
              </a:rPr>
              <a:t>gymnasts </a:t>
            </a:r>
            <a:r>
              <a:rPr lang="en-GB" sz="1400" dirty="0">
                <a:solidFill>
                  <a:srgbClr val="FF0000"/>
                </a:solidFill>
              </a:rPr>
              <a:t>weren’t as </a:t>
            </a:r>
            <a:r>
              <a:rPr lang="en-GB" sz="1400" dirty="0" err="1">
                <a:solidFill>
                  <a:srgbClr val="FF0000"/>
                </a:solidFill>
              </a:rPr>
              <a:t>flexable</a:t>
            </a:r>
            <a:r>
              <a:rPr lang="en-GB" sz="1400" dirty="0">
                <a:solidFill>
                  <a:srgbClr val="FF0000"/>
                </a:solidFill>
              </a:rPr>
              <a:t>/ flexible as the Chinese gymnasts.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hot air balloon was </a:t>
            </a:r>
            <a:r>
              <a:rPr lang="en-GB" sz="1400" dirty="0" err="1">
                <a:solidFill>
                  <a:srgbClr val="FF0000"/>
                </a:solidFill>
              </a:rPr>
              <a:t>incredably</a:t>
            </a:r>
            <a:r>
              <a:rPr lang="en-GB" sz="1400" dirty="0">
                <a:solidFill>
                  <a:srgbClr val="FF0000"/>
                </a:solidFill>
              </a:rPr>
              <a:t>/ incredibly light.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Make a list of words which contain an </a:t>
            </a:r>
            <a:r>
              <a:rPr lang="en-GB" sz="1400" dirty="0" smtClean="0">
                <a:solidFill>
                  <a:srgbClr val="FF0000"/>
                </a:solidFill>
              </a:rPr>
              <a:t>‘</a:t>
            </a:r>
            <a:r>
              <a:rPr lang="en-GB" sz="1400" dirty="0" err="1" smtClean="0">
                <a:solidFill>
                  <a:srgbClr val="FF0000"/>
                </a:solidFill>
              </a:rPr>
              <a:t>ough</a:t>
            </a:r>
            <a:r>
              <a:rPr lang="en-GB" sz="1400" dirty="0" smtClean="0">
                <a:solidFill>
                  <a:srgbClr val="FF0000"/>
                </a:solidFill>
              </a:rPr>
              <a:t>’ </a:t>
            </a:r>
            <a:r>
              <a:rPr lang="en-GB" sz="1400" dirty="0" smtClean="0"/>
              <a:t>pattern</a:t>
            </a:r>
          </a:p>
          <a:p>
            <a:pPr algn="l"/>
            <a:r>
              <a:rPr lang="en-GB" sz="1400" dirty="0" smtClean="0"/>
              <a:t>3/ Find a synonym for these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y</a:t>
            </a:r>
            <a:r>
              <a:rPr lang="en-GB" sz="1400" dirty="0" smtClean="0">
                <a:solidFill>
                  <a:srgbClr val="FF0000"/>
                </a:solidFill>
              </a:rPr>
              <a:t>ell      elegant     impolite     brave    untrue</a:t>
            </a:r>
          </a:p>
          <a:p>
            <a:pPr algn="l"/>
            <a:r>
              <a:rPr lang="en-GB" sz="1400" dirty="0" smtClean="0"/>
              <a:t>4/ What do these two words mean?        </a:t>
            </a:r>
            <a:r>
              <a:rPr lang="en-GB" sz="1400" dirty="0" smtClean="0">
                <a:solidFill>
                  <a:srgbClr val="FF0000"/>
                </a:solidFill>
              </a:rPr>
              <a:t>abundant / sparse </a:t>
            </a:r>
            <a:r>
              <a:rPr lang="en-GB" sz="1400" dirty="0" smtClean="0"/>
              <a:t>.   Put each in a sentence. </a:t>
            </a:r>
          </a:p>
          <a:p>
            <a:pPr algn="l"/>
            <a:r>
              <a:rPr lang="en-GB" sz="1400" dirty="0" smtClean="0"/>
              <a:t>5/ Add a relative  pronoun  to these sentences: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She was on the bus ------ broke down.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We listened to the musicians ------- were famous.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lawn mower ----- was broken was in the shed.</a:t>
            </a:r>
          </a:p>
          <a:p>
            <a:pPr algn="l"/>
            <a:endParaRPr lang="en-GB" sz="14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6858000" cy="4680520"/>
          </a:xfrm>
        </p:spPr>
        <p:txBody>
          <a:bodyPr/>
          <a:lstStyle/>
          <a:p>
            <a:pPr algn="l"/>
            <a:r>
              <a:rPr lang="en-GB" sz="2000" dirty="0" smtClean="0"/>
              <a:t>1/ Write this sentence in  the present perfect and the past perfect.   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John spilt his drink.</a:t>
            </a:r>
          </a:p>
          <a:p>
            <a:pPr algn="l"/>
            <a:r>
              <a:rPr lang="en-GB" sz="2000" dirty="0" smtClean="0"/>
              <a:t>2/ Write this sentence in the present progressive and the past progressive.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We plant some seeds.</a:t>
            </a:r>
          </a:p>
          <a:p>
            <a:pPr algn="l"/>
            <a:r>
              <a:rPr lang="en-GB" sz="2000" dirty="0" smtClean="0"/>
              <a:t>3/ Which of the following are co-ordinating conjunctions or subordinating conjunctions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but, so, because, while, after,  or  </a:t>
            </a:r>
          </a:p>
          <a:p>
            <a:pPr algn="l"/>
            <a:r>
              <a:rPr lang="en-GB" sz="2000" dirty="0" smtClean="0"/>
              <a:t>4/ Put these sentence into the passive.</a:t>
            </a:r>
          </a:p>
          <a:p>
            <a:pPr algn="l"/>
            <a:r>
              <a:rPr lang="en-GB" sz="2000" dirty="0" smtClean="0"/>
              <a:t>John ate some sweets   </a:t>
            </a:r>
          </a:p>
          <a:p>
            <a:pPr algn="l"/>
            <a:r>
              <a:rPr lang="en-GB" sz="2000" dirty="0" smtClean="0"/>
              <a:t>We played the instruments.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858000" cy="1655762"/>
          </a:xfrm>
        </p:spPr>
        <p:txBody>
          <a:bodyPr/>
          <a:lstStyle/>
          <a:p>
            <a:pPr algn="l"/>
            <a:r>
              <a:rPr lang="en-GB" sz="1800" dirty="0" smtClean="0"/>
              <a:t>1/ Find two more words which can be made from the root word </a:t>
            </a:r>
            <a:r>
              <a:rPr lang="en-GB" sz="1800" dirty="0" smtClean="0">
                <a:solidFill>
                  <a:srgbClr val="FF0000"/>
                </a:solidFill>
              </a:rPr>
              <a:t>family</a:t>
            </a:r>
            <a:r>
              <a:rPr lang="en-GB" sz="1800" dirty="0" smtClean="0"/>
              <a:t>.</a:t>
            </a:r>
          </a:p>
          <a:p>
            <a:pPr algn="l"/>
            <a:r>
              <a:rPr lang="en-GB" sz="1800" dirty="0" smtClean="0"/>
              <a:t>2/ Identify the two verbs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When my neighbour’s dog barks at night, it wakes me up.</a:t>
            </a:r>
          </a:p>
          <a:p>
            <a:pPr algn="l"/>
            <a:r>
              <a:rPr lang="en-GB" sz="1800" dirty="0" smtClean="0"/>
              <a:t>3/ Change the place of the adverbial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The robbers were caught by the police at the end of the story.</a:t>
            </a:r>
          </a:p>
          <a:p>
            <a:pPr algn="l"/>
            <a:r>
              <a:rPr lang="en-GB" sz="1800" dirty="0" smtClean="0"/>
              <a:t>4/ Which suffix can be used with both of these words.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 smtClean="0">
                <a:solidFill>
                  <a:srgbClr val="FF0000"/>
                </a:solidFill>
              </a:rPr>
              <a:t>onfident        fearful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-</a:t>
            </a:r>
            <a:r>
              <a:rPr lang="en-GB" sz="1800" dirty="0" err="1" smtClean="0">
                <a:solidFill>
                  <a:srgbClr val="FF0000"/>
                </a:solidFill>
              </a:rPr>
              <a:t>er</a:t>
            </a:r>
            <a:r>
              <a:rPr lang="en-GB" sz="1800" dirty="0" smtClean="0">
                <a:solidFill>
                  <a:srgbClr val="FF0000"/>
                </a:solidFill>
              </a:rPr>
              <a:t>      -</a:t>
            </a:r>
            <a:r>
              <a:rPr lang="en-GB" sz="1800" dirty="0" err="1" smtClean="0">
                <a:solidFill>
                  <a:srgbClr val="FF0000"/>
                </a:solidFill>
              </a:rPr>
              <a:t>ly</a:t>
            </a:r>
            <a:r>
              <a:rPr lang="en-GB" sz="1800" dirty="0" smtClean="0">
                <a:solidFill>
                  <a:srgbClr val="FF0000"/>
                </a:solidFill>
              </a:rPr>
              <a:t>     -</a:t>
            </a:r>
            <a:r>
              <a:rPr lang="en-GB" sz="1800" dirty="0" err="1" smtClean="0">
                <a:solidFill>
                  <a:srgbClr val="FF0000"/>
                </a:solidFill>
              </a:rPr>
              <a:t>ment</a:t>
            </a:r>
            <a:r>
              <a:rPr lang="en-GB" sz="1800" dirty="0" smtClean="0">
                <a:solidFill>
                  <a:srgbClr val="FF0000"/>
                </a:solidFill>
              </a:rPr>
              <a:t>     -ness</a:t>
            </a:r>
          </a:p>
          <a:p>
            <a:pPr algn="l"/>
            <a:r>
              <a:rPr lang="en-GB" sz="1800" dirty="0" smtClean="0"/>
              <a:t>5/ On your whiteboards practise the following tricky spellings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a</a:t>
            </a:r>
            <a:r>
              <a:rPr lang="en-GB" sz="1800" dirty="0" smtClean="0">
                <a:solidFill>
                  <a:srgbClr val="FF0000"/>
                </a:solidFill>
              </a:rPr>
              <a:t>ttention, definitely, physically, substantial, exaggerate</a:t>
            </a:r>
            <a:endParaRPr lang="en-GB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-236247" y="2496295"/>
              <a:ext cx="1080" cy="1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8127" y="2484415"/>
                <a:ext cx="24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-208527" y="2660095"/>
              <a:ext cx="24480" cy="6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0407" y="2648215"/>
                <a:ext cx="48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5609433" y="3399175"/>
              <a:ext cx="675720" cy="583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7553" y="3387295"/>
                <a:ext cx="699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2001807" y="4689415"/>
              <a:ext cx="731226" cy="1034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9926" y="4677535"/>
                <a:ext cx="754988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-2321727" y="2378215"/>
              <a:ext cx="19440" cy="43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333607" y="2366335"/>
                <a:ext cx="4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2182167" y="5562055"/>
              <a:ext cx="4083480" cy="6940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0287" y="5550175"/>
                <a:ext cx="41072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/>
              <p14:cNvContentPartPr/>
              <p14:nvPr/>
            </p14:nvContentPartPr>
            <p14:xfrm>
              <a:off x="3278367" y="4155535"/>
              <a:ext cx="1221546" cy="1047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6486" y="4143655"/>
                <a:ext cx="1245307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4013487" y="3427975"/>
              <a:ext cx="592626" cy="41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01606" y="3416095"/>
                <a:ext cx="616389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4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858000" cy="1655762"/>
          </a:xfrm>
        </p:spPr>
        <p:txBody>
          <a:bodyPr/>
          <a:lstStyle/>
          <a:p>
            <a:pPr algn="l"/>
            <a:r>
              <a:rPr lang="en-GB" sz="1600" dirty="0" smtClean="0"/>
              <a:t>1/ Which of the following sentences is written in the subjunctive?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 were the last ones to arrive at the match.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were you, I’d wear a t-shirt.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Were you the one who won the prize?</a:t>
            </a:r>
          </a:p>
          <a:p>
            <a:pPr algn="l"/>
            <a:r>
              <a:rPr lang="en-GB" sz="1600" dirty="0" smtClean="0"/>
              <a:t>2/ Add a relative pronoun.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I’m so pleased for the team ----- won the tournament.</a:t>
            </a:r>
          </a:p>
          <a:p>
            <a:pPr algn="l"/>
            <a:r>
              <a:rPr lang="en-GB" sz="1600" dirty="0" smtClean="0"/>
              <a:t>3/ Add hyphens to this sentence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All the two year olds had sugar free lollies.</a:t>
            </a:r>
          </a:p>
          <a:p>
            <a:pPr algn="l"/>
            <a:r>
              <a:rPr lang="en-GB" sz="1600" dirty="0" smtClean="0"/>
              <a:t>4/ Add pronouns to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Paul bakes bread in ---- bakery and sells ---- in my shop.</a:t>
            </a:r>
          </a:p>
          <a:p>
            <a:pPr algn="l"/>
            <a:r>
              <a:rPr lang="en-GB" sz="1600" dirty="0" smtClean="0"/>
              <a:t>5/ Identify the co-ordinating conjunction and the subordinating conjunction in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Peter enjoys football and rugby although he hasn’t started playing cricket</a:t>
            </a:r>
            <a:r>
              <a:rPr lang="en-GB" sz="1600" dirty="0" smtClean="0"/>
              <a:t>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49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768752" cy="3888432"/>
          </a:xfrm>
        </p:spPr>
        <p:txBody>
          <a:bodyPr/>
          <a:lstStyle/>
          <a:p>
            <a:pPr algn="l"/>
            <a:r>
              <a:rPr lang="en-GB" sz="1400" dirty="0" smtClean="0">
                <a:latin typeface="+mj-lt"/>
              </a:rPr>
              <a:t>1/ Identify each word class in this sentence</a:t>
            </a:r>
          </a:p>
          <a:p>
            <a:pPr algn="l"/>
            <a:r>
              <a:rPr lang="en-GB" sz="1400" dirty="0" smtClean="0">
                <a:latin typeface="+mj-lt"/>
              </a:rPr>
              <a:t>Pip enjoyed the scary film because he had seen it before.</a:t>
            </a:r>
          </a:p>
          <a:p>
            <a:pPr algn="l"/>
            <a:r>
              <a:rPr lang="en-GB" sz="1400" dirty="0" smtClean="0">
                <a:latin typeface="+mj-lt"/>
              </a:rPr>
              <a:t>2/ Identify all the prepositions in this sentence.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They sat underneath the table which was in the classroom.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400" dirty="0" smtClean="0">
                <a:latin typeface="+mj-lt"/>
              </a:rPr>
              <a:t>3/ Make sure these sentences are written in standard English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nothing 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anything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  John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did not tell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John told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no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isn't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   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4/ Add a pair of brackets to this sentence.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teacher  was informed that Michael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Smith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pupil in Year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6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has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always been thought of as one of  the school’s best students</a:t>
            </a: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latin typeface="+mj-lt"/>
                <a:cs typeface="Arial" pitchFamily="34" charset="0"/>
              </a:rPr>
              <a:t>5/ Identify the longest possible noun phrase.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majestic temple on the outskirts of the town stood on a hill.</a:t>
            </a:r>
          </a:p>
          <a:p>
            <a:pPr algn="l" eaLnBrk="1" hangingPunct="1">
              <a:lnSpc>
                <a:spcPct val="8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1400" dirty="0">
              <a:latin typeface="+mj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1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10591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B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21351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an antonym for the following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 neat     cold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all the capital </a:t>
            </a:r>
            <a:r>
              <a:rPr lang="en-GB" sz="2400" dirty="0" smtClean="0"/>
              <a:t>letters 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joe</a:t>
            </a:r>
            <a:r>
              <a:rPr lang="en-GB" sz="2400" dirty="0">
                <a:solidFill>
                  <a:srgbClr val="FF0000"/>
                </a:solidFill>
              </a:rPr>
              <a:t> and i went to </a:t>
            </a:r>
            <a:r>
              <a:rPr lang="en-GB" sz="2400" dirty="0" err="1">
                <a:solidFill>
                  <a:srgbClr val="FF0000"/>
                </a:solidFill>
              </a:rPr>
              <a:t>spain</a:t>
            </a:r>
            <a:r>
              <a:rPr lang="en-GB" sz="2400" dirty="0">
                <a:solidFill>
                  <a:srgbClr val="FF0000"/>
                </a:solidFill>
              </a:rPr>
              <a:t> and </a:t>
            </a:r>
            <a:r>
              <a:rPr lang="en-GB" sz="2400" dirty="0" err="1">
                <a:solidFill>
                  <a:srgbClr val="FF0000"/>
                </a:solidFill>
              </a:rPr>
              <a:t>portugal</a:t>
            </a:r>
            <a:r>
              <a:rPr lang="en-GB" sz="2400" dirty="0">
                <a:solidFill>
                  <a:srgbClr val="FF0000"/>
                </a:solidFill>
              </a:rPr>
              <a:t> last august.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Add a subordinate clause to this sentence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Jack went to the cinema --------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Write 5 words with a silent k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Add a suitable suffix to the following words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advert      equal     solid     medic    active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3B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858000" cy="439248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an antonym for the following words: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mend </a:t>
            </a:r>
            <a:r>
              <a:rPr lang="en-GB" dirty="0" smtClean="0">
                <a:solidFill>
                  <a:schemeClr val="accent1"/>
                </a:solidFill>
              </a:rPr>
              <a:t>break 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>
                <a:solidFill>
                  <a:srgbClr val="FF0000"/>
                </a:solidFill>
              </a:rPr>
              <a:t>funny  </a:t>
            </a:r>
            <a:r>
              <a:rPr lang="en-GB" dirty="0" smtClean="0">
                <a:solidFill>
                  <a:schemeClr val="accent1"/>
                </a:solidFill>
              </a:rPr>
              <a:t>serious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neat   </a:t>
            </a:r>
            <a:r>
              <a:rPr lang="en-GB" dirty="0" smtClean="0">
                <a:solidFill>
                  <a:schemeClr val="accent1"/>
                </a:solidFill>
              </a:rPr>
              <a:t>untidy </a:t>
            </a:r>
            <a:r>
              <a:rPr lang="en-GB" dirty="0" smtClean="0">
                <a:solidFill>
                  <a:srgbClr val="FF0000"/>
                </a:solidFill>
              </a:rPr>
              <a:t> cold </a:t>
            </a:r>
            <a:r>
              <a:rPr lang="en-GB" dirty="0" smtClean="0">
                <a:solidFill>
                  <a:schemeClr val="accent1"/>
                </a:solidFill>
              </a:rPr>
              <a:t>hot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Add all the capital letters 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Joe </a:t>
            </a:r>
            <a:r>
              <a:rPr lang="en-GB" dirty="0">
                <a:solidFill>
                  <a:srgbClr val="FF0000"/>
                </a:solidFill>
              </a:rPr>
              <a:t>and 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went to </a:t>
            </a:r>
            <a:r>
              <a:rPr lang="en-GB" dirty="0" smtClean="0">
                <a:solidFill>
                  <a:srgbClr val="FF0000"/>
                </a:solidFill>
              </a:rPr>
              <a:t>Spain </a:t>
            </a:r>
            <a:r>
              <a:rPr lang="en-GB" dirty="0">
                <a:solidFill>
                  <a:srgbClr val="FF0000"/>
                </a:solidFill>
              </a:rPr>
              <a:t>and P</a:t>
            </a:r>
            <a:r>
              <a:rPr lang="en-GB" dirty="0" smtClean="0">
                <a:solidFill>
                  <a:srgbClr val="FF0000"/>
                </a:solidFill>
              </a:rPr>
              <a:t>ortugal </a:t>
            </a:r>
            <a:r>
              <a:rPr lang="en-GB" dirty="0">
                <a:solidFill>
                  <a:srgbClr val="FF0000"/>
                </a:solidFill>
              </a:rPr>
              <a:t>last A</a:t>
            </a:r>
            <a:r>
              <a:rPr lang="en-GB" dirty="0" smtClean="0">
                <a:solidFill>
                  <a:srgbClr val="FF0000"/>
                </a:solidFill>
              </a:rPr>
              <a:t>ugust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Add a subordinate clause to this sentence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Jack went to the cinema </a:t>
            </a:r>
            <a:r>
              <a:rPr lang="en-GB" dirty="0" smtClean="0">
                <a:solidFill>
                  <a:schemeClr val="accent1"/>
                </a:solidFill>
              </a:rPr>
              <a:t>because he wanted to watch the film.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Write 5 words with a silent </a:t>
            </a:r>
            <a:r>
              <a:rPr lang="en-GB" dirty="0" smtClean="0"/>
              <a:t>k </a:t>
            </a:r>
            <a:r>
              <a:rPr lang="en-GB" dirty="0" smtClean="0">
                <a:solidFill>
                  <a:schemeClr val="accent1"/>
                </a:solidFill>
              </a:rPr>
              <a:t>knight, knife kneel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Knowledge  know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5/ Add a suitable suffix to the following </a:t>
            </a:r>
            <a:r>
              <a:rPr lang="en-GB" dirty="0" smtClean="0"/>
              <a:t>words – some possibilities - 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advertise     equality    solidify    medical   activate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48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8050" y="778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C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28650" y="198682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plurals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hobby     </a:t>
            </a:r>
            <a:r>
              <a:rPr lang="en-GB" sz="2400" dirty="0">
                <a:solidFill>
                  <a:srgbClr val="FF0000"/>
                </a:solidFill>
              </a:rPr>
              <a:t>fox     dwarf    thief     army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Copy the sentence and add a colon.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need these ingredients for the cake  two eggs, 100g flour, 100g sugar and 100g butter.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Georgie</a:t>
            </a:r>
            <a:r>
              <a:rPr lang="en-GB" sz="2400" dirty="0">
                <a:solidFill>
                  <a:srgbClr val="FF0000"/>
                </a:solidFill>
              </a:rPr>
              <a:t> shouted angrily get away from me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Are these apostrophes used for omission or possession?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My train’s running late .   The teacher marked the pupils’ books. </a:t>
            </a:r>
            <a:r>
              <a:rPr lang="en-GB" sz="2400" dirty="0"/>
              <a:t>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Correct these </a:t>
            </a:r>
            <a:r>
              <a:rPr lang="en-GB" sz="2400" dirty="0" smtClean="0"/>
              <a:t>spellings: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l</a:t>
            </a:r>
            <a:r>
              <a:rPr lang="en-GB" sz="2400" dirty="0" err="1" smtClean="0">
                <a:solidFill>
                  <a:srgbClr val="FF0000"/>
                </a:solidFill>
              </a:rPr>
              <a:t>ibrery</a:t>
            </a:r>
            <a:r>
              <a:rPr lang="en-GB" sz="2400" dirty="0" smtClean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busness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poisnous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jewelery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3C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76440"/>
            <a:ext cx="6858000" cy="4548904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plurals for these words: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hobbies     foxes    dwarves   thieves    armies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Copy the sentence and add a colon.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I need these ingredients for the </a:t>
            </a:r>
            <a:r>
              <a:rPr lang="en-GB" dirty="0" smtClean="0">
                <a:solidFill>
                  <a:schemeClr val="accent1"/>
                </a:solidFill>
              </a:rPr>
              <a:t>cake:  </a:t>
            </a:r>
            <a:r>
              <a:rPr lang="en-GB" dirty="0">
                <a:solidFill>
                  <a:schemeClr val="accent1"/>
                </a:solidFill>
              </a:rPr>
              <a:t>two eggs, 100g flour, 100g sugar and 100g butter.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Punctuate this sentence.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Georgie shouted </a:t>
            </a:r>
            <a:r>
              <a:rPr lang="en-GB" dirty="0" smtClean="0">
                <a:solidFill>
                  <a:schemeClr val="accent1"/>
                </a:solidFill>
              </a:rPr>
              <a:t>angrily, “Get </a:t>
            </a:r>
            <a:r>
              <a:rPr lang="en-GB" dirty="0">
                <a:solidFill>
                  <a:schemeClr val="accent1"/>
                </a:solidFill>
              </a:rPr>
              <a:t>away from </a:t>
            </a:r>
            <a:r>
              <a:rPr lang="en-GB" dirty="0" smtClean="0">
                <a:solidFill>
                  <a:schemeClr val="accent1"/>
                </a:solidFill>
              </a:rPr>
              <a:t>me!”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Are these apostrophes used for omission or possession?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My train’s running </a:t>
            </a:r>
            <a:r>
              <a:rPr lang="en-GB" dirty="0" smtClean="0">
                <a:solidFill>
                  <a:srgbClr val="FF0000"/>
                </a:solidFill>
              </a:rPr>
              <a:t>late. </a:t>
            </a:r>
            <a:r>
              <a:rPr lang="en-GB" dirty="0" smtClean="0">
                <a:solidFill>
                  <a:schemeClr val="accent1"/>
                </a:solidFill>
              </a:rPr>
              <a:t>omission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The teacher marked the pupils’ books. 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possession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5/ Correct these spellings: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library   business    poisonous    jewellery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9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08050" y="86127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4 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0" y="20197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words with a silent b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Write a suitable preposition.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frog was hiding ---- a rock. The horse jumped ----- the fence.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a word which begins with each prefix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bi-    auto----      tri----      trans----  </a:t>
            </a:r>
            <a:r>
              <a:rPr lang="en-GB" sz="2400" dirty="0" smtClean="0">
                <a:solidFill>
                  <a:srgbClr val="FF0000"/>
                </a:solidFill>
              </a:rPr>
              <a:t>semi----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Copy out the adverbial phrase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new girl spoke in a rude manner.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5/Change to the present perfect and the past perfect.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Lily ate all the ice-cream.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6858000" cy="432048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5 words with a silent </a:t>
            </a:r>
            <a:r>
              <a:rPr lang="en-GB" dirty="0" smtClean="0"/>
              <a:t>b </a:t>
            </a:r>
            <a:r>
              <a:rPr lang="en-GB" dirty="0" smtClean="0">
                <a:solidFill>
                  <a:schemeClr val="accent1"/>
                </a:solidFill>
              </a:rPr>
              <a:t>bomb, lamb, crumb, thumb, dumb (some possibilities)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Write a suitable preposition.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frog was hiding </a:t>
            </a:r>
            <a:r>
              <a:rPr lang="en-GB" dirty="0" smtClean="0">
                <a:solidFill>
                  <a:schemeClr val="accent1"/>
                </a:solidFill>
              </a:rPr>
              <a:t>under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a rock. The horse jumped </a:t>
            </a:r>
            <a:r>
              <a:rPr lang="en-GB" dirty="0" smtClean="0">
                <a:solidFill>
                  <a:schemeClr val="accent1"/>
                </a:solidFill>
              </a:rPr>
              <a:t>over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the fence.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write a word which begins with each prefix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bicycle    automobile      triangle      transparent semi-circle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Copy out the adverbial phrase 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new girl spoke </a:t>
            </a:r>
            <a:r>
              <a:rPr lang="en-GB" dirty="0">
                <a:solidFill>
                  <a:schemeClr val="accent1"/>
                </a:solidFill>
              </a:rPr>
              <a:t>in a rude manner.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5/Change to the present perfect and the past perfect.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Present perfect – Lily has  eaten the ice-cream past perfect – Lily had eaten the ice-cream.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723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31256</TotalTime>
  <Words>3780</Words>
  <Application>Microsoft Office PowerPoint</Application>
  <PresentationFormat>On-screen Show (4:3)</PresentationFormat>
  <Paragraphs>447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Comic Sans MS</vt:lpstr>
      <vt:lpstr>Quattrocento Sans</vt:lpstr>
      <vt:lpstr>Calibri</vt:lpstr>
      <vt:lpstr>Wingdings</vt:lpstr>
      <vt:lpstr>Arial</vt:lpstr>
      <vt:lpstr>Title slide</vt:lpstr>
      <vt:lpstr>Slides</vt:lpstr>
      <vt:lpstr>Year 6 SPAG Summer  term Fast Five</vt:lpstr>
      <vt:lpstr>WEEK 3  A</vt:lpstr>
      <vt:lpstr>3A Answers</vt:lpstr>
      <vt:lpstr>WEEK 3 B</vt:lpstr>
      <vt:lpstr>Answers 3B</vt:lpstr>
      <vt:lpstr>WEEK 3 C</vt:lpstr>
      <vt:lpstr>Answers 3C</vt:lpstr>
      <vt:lpstr>WEEK 4 A</vt:lpstr>
      <vt:lpstr>Answers 4a</vt:lpstr>
      <vt:lpstr>WEEK 4 B</vt:lpstr>
      <vt:lpstr>Answers 4B</vt:lpstr>
      <vt:lpstr>WEEK 4 C</vt:lpstr>
      <vt:lpstr>Answers 4C</vt:lpstr>
      <vt:lpstr>WEEK 5 A</vt:lpstr>
      <vt:lpstr>Week 5 B</vt:lpstr>
      <vt:lpstr>WEEK 5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8 B</vt:lpstr>
      <vt:lpstr>WEEK 8C</vt:lpstr>
      <vt:lpstr>WEEK 9A``     </vt:lpstr>
      <vt:lpstr>WEEK 9B</vt:lpstr>
      <vt:lpstr>WEEK 9C</vt:lpstr>
      <vt:lpstr>WEEK 10 A</vt:lpstr>
      <vt:lpstr>WEK 10 B</vt:lpstr>
      <vt:lpstr>WEEK 10C</vt:lpstr>
      <vt:lpstr>WEEK 11A</vt:lpstr>
      <vt:lpstr>WEEK 11B</vt:lpstr>
      <vt:lpstr>WEEK 11C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SPAG Spring term</dc:title>
  <dc:creator>Alison Denmead</dc:creator>
  <cp:lastModifiedBy>adenmead3</cp:lastModifiedBy>
  <cp:revision>67</cp:revision>
  <dcterms:modified xsi:type="dcterms:W3CDTF">2020-06-17T10:31:01Z</dcterms:modified>
</cp:coreProperties>
</file>