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86" r:id="rId2"/>
    <p:sldId id="312" r:id="rId3"/>
    <p:sldId id="287" r:id="rId4"/>
    <p:sldId id="313" r:id="rId5"/>
    <p:sldId id="288" r:id="rId6"/>
    <p:sldId id="314" r:id="rId7"/>
    <p:sldId id="289" r:id="rId8"/>
    <p:sldId id="315" r:id="rId9"/>
    <p:sldId id="290" r:id="rId10"/>
    <p:sldId id="316" r:id="rId11"/>
    <p:sldId id="317" r:id="rId12"/>
    <p:sldId id="292" r:id="rId13"/>
    <p:sldId id="293" r:id="rId14"/>
    <p:sldId id="318" r:id="rId15"/>
    <p:sldId id="294" r:id="rId16"/>
    <p:sldId id="319" r:id="rId17"/>
    <p:sldId id="295" r:id="rId18"/>
    <p:sldId id="320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447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2795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292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3847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514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2170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8220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73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559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29/6/20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43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29600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radius of the circle is 7.5cm, what is the diameter?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x 3 – 5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8888 ÷ 16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3/7 x 6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 9, what is P³ + 12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3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47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5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70miles = </a:t>
            </a:r>
            <a:r>
              <a:rPr lang="en-GB" sz="2720" dirty="0">
                <a:solidFill>
                  <a:srgbClr val="FF0000"/>
                </a:solidFill>
              </a:rPr>
              <a:t>112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KM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72/100 = </a:t>
            </a:r>
            <a:r>
              <a:rPr lang="en-GB" sz="2720" dirty="0">
                <a:solidFill>
                  <a:srgbClr val="FF0000"/>
                </a:solidFill>
              </a:rPr>
              <a:t>72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8, A² x 2² = </a:t>
            </a:r>
            <a:r>
              <a:rPr lang="en-GB" sz="272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64+4 = 68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2/5 + 1/3 – 3/6 = </a:t>
            </a:r>
            <a:r>
              <a:rPr lang="en-GB" sz="272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7/30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torch costs £7.65. Kate buys a torch and two batteries.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 pays £8.75 altogether. How much does one battery cost?</a:t>
            </a:r>
            <a:r>
              <a:rPr lang="en-GB" sz="272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£0.55</a:t>
            </a: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39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6/7/20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49"/>
          <p:cNvSpPr txBox="1">
            <a:spLocks noGrp="1"/>
          </p:cNvSpPr>
          <p:nvPr>
            <p:ph type="body" idx="1"/>
          </p:nvPr>
        </p:nvSpPr>
        <p:spPr>
          <a:xfrm>
            <a:off x="107504" y="1196752"/>
            <a:ext cx="8928992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Emily chose a number. She halved the number then added ten to the result. Her answer was thirty-five. What was the number she started with?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23:44, what will be the time in 34 minutes time?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larger, 1/3 or 2/5? Why?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345 x 32 =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number that is bigger than nought point three but smaller than nought point four.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816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6/7/20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49"/>
          <p:cNvSpPr txBox="1">
            <a:spLocks noGrp="1"/>
          </p:cNvSpPr>
          <p:nvPr>
            <p:ph type="body" idx="1"/>
          </p:nvPr>
        </p:nvSpPr>
        <p:spPr>
          <a:xfrm>
            <a:off x="107504" y="1196752"/>
            <a:ext cx="8928992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Emily chose a number. She halved the number then added ten to the result. Her answer was thirty-five. What was the number she started with?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23:44, what will be the time in 34 minutes time?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00:18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larger, 1/3 or 2/5? Why?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5/15 or </a:t>
            </a:r>
            <a:r>
              <a:rPr lang="en-GB" sz="2960" b="0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6/15</a:t>
            </a:r>
            <a:endParaRPr u="sng"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345 x 32 =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11 040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number that is bigger than nought point three but smaller than nought point four.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0.32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sz="4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 Five </a:t>
            </a: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50"/>
          <p:cNvSpPr txBox="1">
            <a:spLocks noGrp="1"/>
          </p:cNvSpPr>
          <p:nvPr>
            <p:ph type="body" idx="1"/>
          </p:nvPr>
        </p:nvSpPr>
        <p:spPr>
          <a:xfrm>
            <a:off x="179512" y="1196752"/>
            <a:ext cx="8856984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film starts at 6:45pm. It lasts 2 hours and 35 minutes. What time will the film finish?</a:t>
            </a:r>
            <a:endParaRPr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1/8 + ¼ =</a:t>
            </a:r>
            <a:endParaRPr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35% x 560 =</a:t>
            </a:r>
            <a:endParaRPr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 12/16 and 12/72</a:t>
            </a:r>
            <a:endParaRPr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12876 to the nearest hundred =</a:t>
            </a:r>
            <a:endParaRPr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sz="4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 Five </a:t>
            </a: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50"/>
          <p:cNvSpPr txBox="1">
            <a:spLocks noGrp="1"/>
          </p:cNvSpPr>
          <p:nvPr>
            <p:ph type="body" idx="1"/>
          </p:nvPr>
        </p:nvSpPr>
        <p:spPr>
          <a:xfrm>
            <a:off x="179512" y="1196752"/>
            <a:ext cx="8856984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film starts at 6:45pm. It lasts 2 hours and 35 minutes. What time will the film finish? </a:t>
            </a:r>
            <a:r>
              <a:rPr lang="en-GB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9:20pm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1/8 + ¼ = </a:t>
            </a:r>
            <a:r>
              <a:rPr lang="en-GB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3/8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35% x 560 = </a:t>
            </a:r>
            <a:r>
              <a:rPr lang="en-GB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196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 12/16 and 12/72  </a:t>
            </a:r>
            <a:r>
              <a:rPr lang="en-GB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¾ and 1/6 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12876 to the nearest hundred = </a:t>
            </a:r>
            <a:r>
              <a:rPr lang="en-GB" sz="3200" b="0" i="0" u="none" strike="noStrike" cap="none" dirty="0">
                <a:solidFill>
                  <a:srgbClr val="FF0000"/>
                </a:solidFill>
                <a:sym typeface="Calibri"/>
              </a:rPr>
              <a:t>12900</a:t>
            </a:r>
            <a:endParaRPr dirty="0">
              <a:solidFill>
                <a:srgbClr val="FF0000"/>
              </a:solidFill>
            </a:endParaRP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035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8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51"/>
          <p:cNvSpPr txBox="1">
            <a:spLocks noGrp="1"/>
          </p:cNvSpPr>
          <p:nvPr>
            <p:ph type="body" idx="1"/>
          </p:nvPr>
        </p:nvSpPr>
        <p:spPr>
          <a:xfrm>
            <a:off x="107504" y="1124744"/>
            <a:ext cx="8856984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box contains 220 matches and weighs 45 grams. The empty box weighs 12 grams. Calculate the weight of one match.</a:t>
            </a:r>
            <a:endParaRPr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0.33 = ? % and ? Fraction</a:t>
            </a:r>
            <a:endParaRPr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98% of £1010 =</a:t>
            </a:r>
            <a:endParaRPr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3/7 + 5/6 =</a:t>
            </a:r>
            <a:endParaRPr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73 + ______ = 29.08</a:t>
            </a:r>
            <a:endParaRPr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8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51"/>
          <p:cNvSpPr txBox="1">
            <a:spLocks noGrp="1"/>
          </p:cNvSpPr>
          <p:nvPr>
            <p:ph type="body" idx="1"/>
          </p:nvPr>
        </p:nvSpPr>
        <p:spPr>
          <a:xfrm>
            <a:off x="107504" y="1124744"/>
            <a:ext cx="8856984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box contains 220 matches and weighs 45 grams. The empty box weighs 12 grams. Calculate the weight of one match.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0.15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0.33 =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</a:t>
            </a: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% and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33/100</a:t>
            </a: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Fraction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98% of £1010 =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989.8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3/7 + 5/6 = </a:t>
            </a:r>
            <a:r>
              <a:rPr lang="en-GB" sz="2960" dirty="0">
                <a:solidFill>
                  <a:srgbClr val="FF0000"/>
                </a:solidFill>
              </a:rPr>
              <a:t>2 11/42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73 + </a:t>
            </a:r>
            <a:r>
              <a:rPr lang="en-GB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16.35</a:t>
            </a: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29.08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286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9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52"/>
          <p:cNvSpPr txBox="1">
            <a:spLocks noGrp="1"/>
          </p:cNvSpPr>
          <p:nvPr>
            <p:ph type="body" idx="1"/>
          </p:nvPr>
        </p:nvSpPr>
        <p:spPr>
          <a:xfrm>
            <a:off x="107504" y="1124744"/>
            <a:ext cx="8928992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 thinks of a number. He adds half of the number to a quarter of the number. The result is 60. What was the number Ben first thought of? </a:t>
            </a: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3/7 of 77 =</a:t>
            </a:r>
            <a:endParaRPr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diameter of the circle is 25, what is the radius?</a:t>
            </a:r>
            <a:endParaRPr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5.65 + _____ = 100</a:t>
            </a:r>
            <a:endParaRPr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 for this sequence of numbers is ‘add 3 each time’.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1......4......7......10......13......16......…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sequence continues in the same way. Mary says, ‘No matter how far you go there will never be a multiple of 3 in the sequence.’ Is she correct? Explain how you know.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9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52"/>
          <p:cNvSpPr txBox="1">
            <a:spLocks noGrp="1"/>
          </p:cNvSpPr>
          <p:nvPr>
            <p:ph type="body" idx="1"/>
          </p:nvPr>
        </p:nvSpPr>
        <p:spPr>
          <a:xfrm>
            <a:off x="107504" y="1124744"/>
            <a:ext cx="8928992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 thinks of a number. He adds half of the number to a quarter of the number. The result is 60. What was the number Ben first thought of? </a:t>
            </a: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3/7 of 77 =</a:t>
            </a:r>
            <a:endParaRPr dirty="0"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diameter of the circle is 25, what is the radius? </a:t>
            </a:r>
            <a:endParaRPr dirty="0"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5.65 + _____ = 100</a:t>
            </a:r>
            <a:endParaRPr dirty="0"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GB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 for this sequence of numbers is ‘add 3 each time’.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1......4......7......10......13......16......…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rPr lang="en-GB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sequence continues in the same way. Mary says, ‘No matter how far you go there will never be a multiple of 3 in the sequence.’ Is she correct? Explain how you know.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17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29/6/20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43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29600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radius of the circle is 7.5cm, what is the diameter?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x 3 – 5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8888 ÷ 16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555.52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3/7 x 6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2.6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 9, what is P³ + 12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741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437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30</a:t>
            </a:r>
            <a:r>
              <a:rPr lang="en-GB" b="1" u="sng" dirty="0">
                <a:solidFill>
                  <a:srgbClr val="000000"/>
                </a:solidFill>
              </a:rPr>
              <a:t>/6/20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44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41% of 650 =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4/5 ÷ 115 =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the fractions from smallest to largest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½	3/5	4/20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£550 in the ratio 2:3</a:t>
            </a:r>
            <a:endParaRPr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down the properties of a cuboid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30</a:t>
            </a:r>
            <a:r>
              <a:rPr lang="en-GB" b="1" u="sng" dirty="0">
                <a:solidFill>
                  <a:srgbClr val="000000"/>
                </a:solidFill>
              </a:rPr>
              <a:t>/6/20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44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41% of 650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266.5</a:t>
            </a:r>
            <a:endParaRPr sz="2800"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4/5 ÷ 115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4/575</a:t>
            </a:r>
            <a:endParaRPr sz="2800"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the fractions from smallest to largest</a:t>
            </a:r>
            <a:endParaRPr sz="2800" dirty="0"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½	3/5	4/20   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4/20   ½  3/5</a:t>
            </a:r>
            <a:endParaRPr sz="2800" dirty="0"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£550 in the ratio 2:3 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£220 : £330</a:t>
            </a:r>
            <a:endParaRPr sz="2800" dirty="0"/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down the properties of a cuboid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 edges, 8 vertices and 6 faces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94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1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45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507288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1512 ÷ 12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the brackets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+ 6 x 3 – 3 = 33		2 + 5 x 7 – 3 = 28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4/7 x 540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÷ 4 + 2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95% of 400 =</a:t>
            </a:r>
            <a:endParaRPr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1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45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507288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1512 ÷ 12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126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the brackets</a:t>
            </a:r>
            <a:endParaRPr sz="2800" dirty="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+ 6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 3 – 3 = 33		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+ 5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– 3</a:t>
            </a:r>
            <a:r>
              <a:rPr lang="en-GB" sz="2800" dirty="0">
                <a:solidFill>
                  <a:srgbClr val="FF0000"/>
                </a:solidFill>
              </a:rPr>
              <a:t>)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28</a:t>
            </a:r>
            <a:endParaRPr sz="2800" dirty="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4/7 x 540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308.6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÷ 4 + 2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95% of 400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380</a:t>
            </a:r>
            <a:endParaRPr sz="28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30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2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46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55% x 440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3809ml = _____L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0.125 = ? Fraction = ?%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91.23 ÷ 100, 1000 =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5 bikes cost £2600, what is the cost of one?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2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46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55% x 440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242</a:t>
            </a:r>
            <a:endParaRPr sz="2800"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3809ml = </a:t>
            </a:r>
            <a:r>
              <a:rPr lang="en-GB" sz="2800" dirty="0">
                <a:solidFill>
                  <a:srgbClr val="FF0000"/>
                </a:solidFill>
              </a:rPr>
              <a:t>3.809 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endParaRPr sz="2800"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0.125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125/1000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dirty="0">
                <a:solidFill>
                  <a:srgbClr val="FF0000"/>
                </a:solidFill>
              </a:rPr>
              <a:t>or 1/8 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12.5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endParaRPr sz="2800"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91.23 ÷ 100, 1000 =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0.9123, 0.09123</a:t>
            </a:r>
            <a:endParaRPr sz="2800"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5 bikes cost £2600, what is the cost of one?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2800" dirty="0">
                <a:solidFill>
                  <a:srgbClr val="FF0000"/>
                </a:solidFill>
              </a:rPr>
              <a:t>£520</a:t>
            </a:r>
            <a:endParaRPr sz="2800" dirty="0">
              <a:solidFill>
                <a:srgbClr val="FF0000"/>
              </a:solidFill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58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44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Five 3</a:t>
            </a:r>
            <a:r>
              <a:rPr lang="en-GB" b="1" u="sng" dirty="0">
                <a:solidFill>
                  <a:srgbClr val="000000"/>
                </a:solidFill>
              </a:rPr>
              <a:t>/7/20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47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5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70miles = ____KM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72/100 = ___% = 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= 8, A² x 2² =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2/5 + 1/3 – 3/6 =</a:t>
            </a:r>
            <a:endParaRPr dirty="0"/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torch costs £7.65. Kate buys a torch and two batteries.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 pays £8.75 altogether. How much does one battery cost?</a:t>
            </a: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11936</TotalTime>
  <Words>970</Words>
  <Application>Microsoft Office PowerPoint</Application>
  <PresentationFormat>On-screen Show (4:3)</PresentationFormat>
  <Paragraphs>199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Fast Five 29/6/20</vt:lpstr>
      <vt:lpstr>Fast Five 29/6/20</vt:lpstr>
      <vt:lpstr>Fast Five 30/6/20</vt:lpstr>
      <vt:lpstr>Fast Five 30/6/20</vt:lpstr>
      <vt:lpstr>Fast Five 1/7/20</vt:lpstr>
      <vt:lpstr>Fast Five 1/7/20</vt:lpstr>
      <vt:lpstr>Fast Five 2/7/20</vt:lpstr>
      <vt:lpstr>Fast Five 2/7/20</vt:lpstr>
      <vt:lpstr>Fast Five 3/7/20</vt:lpstr>
      <vt:lpstr>Fast Five 3/7/20</vt:lpstr>
      <vt:lpstr>Fast Five 6/7/20</vt:lpstr>
      <vt:lpstr>Fast Five 6/7/20</vt:lpstr>
      <vt:lpstr>Fast Five 7/7/20</vt:lpstr>
      <vt:lpstr>Fast Five 7/7/20</vt:lpstr>
      <vt:lpstr>Fast Five 8/7/20</vt:lpstr>
      <vt:lpstr>Fast Five 8/7/20</vt:lpstr>
      <vt:lpstr>Fast Five 9/7/20</vt:lpstr>
      <vt:lpstr>Fast Five 9/7/20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Five 1/6/20</dc:title>
  <dc:creator>sophia</dc:creator>
  <cp:lastModifiedBy>admin3</cp:lastModifiedBy>
  <cp:revision>25</cp:revision>
  <dcterms:modified xsi:type="dcterms:W3CDTF">2020-06-29T11:41:41Z</dcterms:modified>
</cp:coreProperties>
</file>