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57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61"/>
    <p:restoredTop sz="94243"/>
  </p:normalViewPr>
  <p:slideViewPr>
    <p:cSldViewPr snapToGrid="0" snapToObjects="1">
      <p:cViewPr varScale="1">
        <p:scale>
          <a:sx n="74" d="100"/>
          <a:sy n="74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CBFC-BEED-6D4C-B47C-C8A85341913B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1339-2243-F541-BA00-A4E6EDA53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0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CBFC-BEED-6D4C-B47C-C8A85341913B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1339-2243-F541-BA00-A4E6EDA53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4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CBFC-BEED-6D4C-B47C-C8A85341913B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1339-2243-F541-BA00-A4E6EDA53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4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CBFC-BEED-6D4C-B47C-C8A85341913B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1339-2243-F541-BA00-A4E6EDA53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7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CBFC-BEED-6D4C-B47C-C8A85341913B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1339-2243-F541-BA00-A4E6EDA53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5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CBFC-BEED-6D4C-B47C-C8A85341913B}" type="datetimeFigureOut">
              <a:rPr lang="en-US" smtClean="0"/>
              <a:t>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1339-2243-F541-BA00-A4E6EDA53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CBFC-BEED-6D4C-B47C-C8A85341913B}" type="datetimeFigureOut">
              <a:rPr lang="en-US" smtClean="0"/>
              <a:t>7/10/20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1339-2243-F541-BA00-A4E6EDA53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CBFC-BEED-6D4C-B47C-C8A85341913B}" type="datetimeFigureOut">
              <a:rPr lang="en-US" smtClean="0"/>
              <a:t>7/10/20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1339-2243-F541-BA00-A4E6EDA53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0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CBFC-BEED-6D4C-B47C-C8A85341913B}" type="datetimeFigureOut">
              <a:rPr lang="en-US" smtClean="0"/>
              <a:t>7/10/20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1339-2243-F541-BA00-A4E6EDA53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6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CBFC-BEED-6D4C-B47C-C8A85341913B}" type="datetimeFigureOut">
              <a:rPr lang="en-US" smtClean="0"/>
              <a:t>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1339-2243-F541-BA00-A4E6EDA53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CBFC-BEED-6D4C-B47C-C8A85341913B}" type="datetimeFigureOut">
              <a:rPr lang="en-US" smtClean="0"/>
              <a:t>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1339-2243-F541-BA00-A4E6EDA53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8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4CBFC-BEED-6D4C-B47C-C8A85341913B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11339-2243-F541-BA00-A4E6EDA53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4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BC059-E697-C745-B9BE-05D8E7D78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Years 2-6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4E4CD1-C85D-6243-AFE5-E64BF1407C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Universal Church Topic</a:t>
            </a:r>
          </a:p>
        </p:txBody>
      </p:sp>
    </p:spTree>
    <p:extLst>
      <p:ext uri="{BB962C8B-B14F-4D97-AF65-F5344CB8AC3E}">
        <p14:creationId xmlns:p14="http://schemas.microsoft.com/office/powerpoint/2010/main" val="3695612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8675BA-66E0-EC46-A94B-6B3C41217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2"/>
            <a:ext cx="9144000" cy="68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41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B94130-3693-5244-9147-280D62EE8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"/>
            <a:ext cx="9144000" cy="67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81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C7B210-32EA-1F4C-8BF3-00247D3D9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19"/>
            <a:ext cx="9144000" cy="680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28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F29D7D-D9B2-F84B-9C44-AA5ECCDDC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87"/>
            <a:ext cx="9144000" cy="68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48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E1E369-1867-044C-8CEF-AF89AD071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0"/>
            <a:ext cx="9144000" cy="68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7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382DBE-3433-C744-A985-79BA366DF319}"/>
              </a:ext>
            </a:extLst>
          </p:cNvPr>
          <p:cNvSpPr/>
          <p:nvPr/>
        </p:nvSpPr>
        <p:spPr>
          <a:xfrm>
            <a:off x="1002250" y="1397327"/>
            <a:ext cx="7174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Week beginning 13</a:t>
            </a:r>
            <a:r>
              <a:rPr lang="en-US" sz="5400" b="0" cap="none" spc="0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July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C4A5E-68A0-8A41-81AC-DCEE11EA9CEC}"/>
              </a:ext>
            </a:extLst>
          </p:cNvPr>
          <p:cNvSpPr txBox="1"/>
          <p:nvPr/>
        </p:nvSpPr>
        <p:spPr>
          <a:xfrm>
            <a:off x="431321" y="3036498"/>
            <a:ext cx="8315864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Each year in the summer term we learn about our place in the Church across the world using resources from CAFOD.</a:t>
            </a:r>
          </a:p>
          <a:p>
            <a:pPr algn="ctr"/>
            <a:r>
              <a:rPr lang="en-US" sz="3600" dirty="0"/>
              <a:t>This year we are going to engage with CAFOD’s Summer of Hope.</a:t>
            </a:r>
          </a:p>
        </p:txBody>
      </p:sp>
    </p:spTree>
    <p:extLst>
      <p:ext uri="{BB962C8B-B14F-4D97-AF65-F5344CB8AC3E}">
        <p14:creationId xmlns:p14="http://schemas.microsoft.com/office/powerpoint/2010/main" val="24400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29816A-8FC4-BB4C-BEBF-DDE83AFE8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9"/>
            <a:ext cx="9144000" cy="68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9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B85C03-7C2C-384B-8B74-5486AA31E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" y="0"/>
            <a:ext cx="9132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54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44334E-0001-B140-9BDA-0763CBD86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7"/>
            <a:ext cx="9144000" cy="684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95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963F1B-6820-2E47-A67F-190234585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9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281576-06F6-0546-B70E-B431FCC86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23"/>
            <a:ext cx="9144000" cy="682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27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2A802A-2313-354C-A4FD-497BA7851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40"/>
            <a:ext cx="9144000" cy="678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43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20911A-A24F-584A-935F-830254ABD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96"/>
            <a:ext cx="9144000" cy="682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19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44</Words>
  <Application>Microsoft Macintosh PowerPoint</Application>
  <PresentationFormat>On-screen Show (4:3)</PresentationFormat>
  <Paragraphs>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Years 2-6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Years 2-6</dc:title>
  <dc:creator>Emma Sharp</dc:creator>
  <cp:lastModifiedBy>Emma Sharp</cp:lastModifiedBy>
  <cp:revision>4</cp:revision>
  <dcterms:created xsi:type="dcterms:W3CDTF">2020-07-10T12:11:55Z</dcterms:created>
  <dcterms:modified xsi:type="dcterms:W3CDTF">2020-07-10T12:51:38Z</dcterms:modified>
</cp:coreProperties>
</file>