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6"/>
  </p:normalViewPr>
  <p:slideViewPr>
    <p:cSldViewPr snapToGrid="0" snapToObjects="1">
      <p:cViewPr varScale="1">
        <p:scale>
          <a:sx n="72" d="100"/>
          <a:sy n="72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E003-F4BF-D54B-BF97-F946D6800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A5F02-9212-3142-B6E4-C96D719F7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DF585-85B1-C14B-B2A8-BDB89537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ACA15-07B8-3E40-9166-076A22CD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983A5-6E9E-CD40-BDEE-ED21A9297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1AB3C-9B60-4347-9FEF-25AB201B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7AE66-CA77-EE42-B458-784E6BBED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EB569-26BA-D149-8D35-F75B966C4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55D1-E184-6446-837D-9E11FE60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2CC7F-E304-944C-A12F-898704BC5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8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1436F4-5905-B24D-9226-8FBB8A26C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DE7E4-E40D-084F-9CF7-FF8BD8C93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E4829-6406-814D-BD5E-689DE02E7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C7E84-F618-C047-AAF4-9E709568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3B99C-E6F5-D244-B6C8-59EAC06D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2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34716-F511-9C4C-90F7-26559805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785F2-7818-184E-9F87-9DE56EEEB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67E54-4E37-7D42-8DEE-1717FEE9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1C83-4391-B04F-A209-95201FCF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DB67E-CA46-5C49-AFDC-48B42C1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5D2D-30E6-C040-8667-D03CBE31E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ECAD5-69C2-FE40-B6AD-5146F5A8B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9E330-C3B9-C44B-8746-8FD56053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DB5CC-9CA1-1D4E-A84A-D42EEFC9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FBB23-35FD-AD47-A04E-1F4FC466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7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10C5-644A-9046-89AD-E916F84B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C5A1A-40B3-F545-9F9B-F6C356C07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704B0-5D86-E247-AA42-391A2FC93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23790-8203-E341-8F48-EA7451C13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12B9-A2E1-9547-8D7A-8C8D732BA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8ECEB-EA76-8C49-8CDA-D483BB4E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F413F-6B2D-E543-BB9A-68B1466A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CF320-38A8-9B4B-B3E9-DC53EC736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88A43-E5C0-B641-A827-FA1D8DD8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11DAB-D69E-BC44-A45A-E53B32B42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10705-C555-BC49-BCEC-A146DB07C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C851B5-002D-FA46-B9EA-25438081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E916CD-4C22-A94B-AA3E-1B54D4CD4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B69F48-35CC-A443-8DA3-1062CCB8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254F1-F58B-404B-9FB6-6D98E951F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5D064-6E3E-5847-ABEA-8C7BC6CCB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FAC50-1A4C-224F-A379-0A00D78C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847FB-C281-5040-917E-C6428040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AE6C9-C076-954B-AC82-49A6C412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904329-F586-0C45-9F47-2A6258C26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3CFEA-5246-BE4C-BFAF-03A4F471A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6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A698-E02C-9F46-A382-36D9C62A8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D8FA-CBD7-CA4C-AE3D-D2B01B219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881224-E298-2F4D-B31A-E87AD8F24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9DA30-8404-7F45-920C-E0822B88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A11FE-39CB-0B40-A036-F04A8A90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E8F41-0B06-4548-B64A-75AEFC11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3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2697B-08BB-704C-B0A1-998C20D4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2460F-F6FA-4043-AE31-13A1C1D46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981AF-8A7D-FF47-B222-E778A32F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7694E-F069-2349-964D-D4162D02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F30FC-0A5D-A946-9D16-DC5759E3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EAAFD-26F3-854C-B073-E6375D6F9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3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477AA4-9552-B54A-9809-FD1A2464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EBED8-0549-9E48-90AD-69B361DD0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D78D8-EF86-D74D-B452-F8822E515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34B-8D30-604B-BF42-91DC6D919CCE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D59E8-0F67-5A42-9D71-2CD78C54C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10BA6-3F8E-9748-81E7-B4249E1AD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2AE5-F7BD-4845-BF6F-1E53E9F6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4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B8246-6605-FA4F-AE69-E21DB064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55676-D8BC-374A-A654-55AFDBA04A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84F21-F2AD-B24F-B810-4BA4D1B322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2D9BD-06E7-BC46-B9E3-B8D90C653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334" y="-348037"/>
            <a:ext cx="13044668" cy="7554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25014F4-BFB2-A041-B36C-1F730FCB6C5D}"/>
              </a:ext>
            </a:extLst>
          </p:cNvPr>
          <p:cNvSpPr/>
          <p:nvPr/>
        </p:nvSpPr>
        <p:spPr>
          <a:xfrm>
            <a:off x="4541616" y="816112"/>
            <a:ext cx="34912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/>
              <a:t>We’ll Meet Again – Vera Lynn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A20574-CD0F-B74F-BF49-4EA00B375446}"/>
              </a:ext>
            </a:extLst>
          </p:cNvPr>
          <p:cNvSpPr/>
          <p:nvPr/>
        </p:nvSpPr>
        <p:spPr>
          <a:xfrm>
            <a:off x="1272251" y="127135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We'll meet again,</a:t>
            </a:r>
            <a:br>
              <a:rPr lang="en-GB" sz="1400" dirty="0"/>
            </a:br>
            <a:r>
              <a:rPr lang="en-GB" sz="1400" dirty="0"/>
              <a:t>Don't know where,</a:t>
            </a:r>
            <a:br>
              <a:rPr lang="en-GB" sz="1400" dirty="0"/>
            </a:br>
            <a:r>
              <a:rPr lang="en-GB" sz="1400" dirty="0"/>
              <a:t>Don't know when</a:t>
            </a:r>
            <a:br>
              <a:rPr lang="en-GB" sz="1400" dirty="0"/>
            </a:br>
            <a:r>
              <a:rPr lang="en-GB" sz="1400" dirty="0"/>
              <a:t>But I know we'll meet again some sunny day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Keep smiling through,</a:t>
            </a:r>
            <a:br>
              <a:rPr lang="en-GB" sz="1400" dirty="0"/>
            </a:br>
            <a:r>
              <a:rPr lang="en-GB" sz="1400" dirty="0"/>
              <a:t>Just like you always do</a:t>
            </a:r>
            <a:br>
              <a:rPr lang="en-GB" sz="1400" dirty="0"/>
            </a:br>
            <a:r>
              <a:rPr lang="en-GB" sz="1400" dirty="0" err="1"/>
              <a:t>'Til</a:t>
            </a:r>
            <a:r>
              <a:rPr lang="en-GB" sz="1400" dirty="0"/>
              <a:t> the blue skies drive the dark clouds far away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So will you please say "Hello"</a:t>
            </a:r>
            <a:br>
              <a:rPr lang="en-GB" sz="1400" dirty="0"/>
            </a:br>
            <a:r>
              <a:rPr lang="en-GB" sz="1400" dirty="0"/>
              <a:t>To the folks that I know?</a:t>
            </a:r>
            <a:br>
              <a:rPr lang="en-GB" sz="1400" dirty="0"/>
            </a:br>
            <a:r>
              <a:rPr lang="en-GB" sz="1400" dirty="0"/>
              <a:t>Tell them I won't be long</a:t>
            </a:r>
            <a:br>
              <a:rPr lang="en-GB" sz="1400" dirty="0"/>
            </a:br>
            <a:r>
              <a:rPr lang="en-GB" sz="1400" dirty="0"/>
              <a:t>They'll be happy to know</a:t>
            </a:r>
            <a:br>
              <a:rPr lang="en-GB" sz="1400" dirty="0"/>
            </a:br>
            <a:r>
              <a:rPr lang="en-GB" sz="1400" dirty="0"/>
              <a:t>That as you saw me go</a:t>
            </a:r>
            <a:br>
              <a:rPr lang="en-GB" sz="1400" dirty="0"/>
            </a:br>
            <a:r>
              <a:rPr lang="en-GB" sz="1400" dirty="0"/>
              <a:t>I was singing this song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We'll meet again,</a:t>
            </a:r>
            <a:br>
              <a:rPr lang="en-GB" sz="1400" dirty="0"/>
            </a:br>
            <a:r>
              <a:rPr lang="en-GB" sz="1400" dirty="0"/>
              <a:t>Don't know where,</a:t>
            </a:r>
            <a:br>
              <a:rPr lang="en-GB" sz="1400" dirty="0"/>
            </a:br>
            <a:r>
              <a:rPr lang="en-GB" sz="1400" dirty="0"/>
              <a:t>Don't know when</a:t>
            </a:r>
            <a:br>
              <a:rPr lang="en-GB" sz="1400" dirty="0"/>
            </a:br>
            <a:r>
              <a:rPr lang="en-GB" sz="1400" dirty="0"/>
              <a:t>But I know we'll meet again some sunny day</a:t>
            </a:r>
            <a:endParaRPr 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175A27-3E90-AD44-858F-05331BF2F225}"/>
              </a:ext>
            </a:extLst>
          </p:cNvPr>
          <p:cNvSpPr/>
          <p:nvPr/>
        </p:nvSpPr>
        <p:spPr>
          <a:xfrm>
            <a:off x="5890067" y="125298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dirty="0"/>
              <a:t>We'll meet again,</a:t>
            </a:r>
            <a:br>
              <a:rPr lang="en-GB" sz="1400" dirty="0"/>
            </a:br>
            <a:r>
              <a:rPr lang="en-GB" sz="1400" dirty="0"/>
              <a:t>Don't know where</a:t>
            </a:r>
            <a:br>
              <a:rPr lang="en-GB" sz="1400" dirty="0"/>
            </a:br>
            <a:r>
              <a:rPr lang="en-GB" sz="1400" dirty="0"/>
              <a:t>Don't know when.</a:t>
            </a:r>
            <a:br>
              <a:rPr lang="en-GB" sz="1400" dirty="0"/>
            </a:br>
            <a:r>
              <a:rPr lang="en-GB" sz="1400" dirty="0"/>
              <a:t>But I know we'll meet again some sunny day.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Keep smiling through</a:t>
            </a:r>
            <a:br>
              <a:rPr lang="en-GB" sz="1400" dirty="0"/>
            </a:br>
            <a:r>
              <a:rPr lang="en-GB" sz="1400" dirty="0"/>
              <a:t>Just like you always do,</a:t>
            </a:r>
            <a:br>
              <a:rPr lang="en-GB" sz="1400" dirty="0"/>
            </a:br>
            <a:r>
              <a:rPr lang="en-GB" sz="1400" dirty="0" err="1"/>
              <a:t>'Til</a:t>
            </a:r>
            <a:r>
              <a:rPr lang="en-GB" sz="1400" dirty="0"/>
              <a:t> the blue skies drive the dark clouds far away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So will you please say "Hello"</a:t>
            </a:r>
            <a:br>
              <a:rPr lang="en-GB" sz="1400" dirty="0"/>
            </a:br>
            <a:r>
              <a:rPr lang="en-GB" sz="1400" dirty="0"/>
              <a:t>To the folks that I know?</a:t>
            </a:r>
            <a:br>
              <a:rPr lang="en-GB" sz="1400" dirty="0"/>
            </a:br>
            <a:r>
              <a:rPr lang="en-GB" sz="1400" dirty="0"/>
              <a:t>Tell them I won't be long.</a:t>
            </a:r>
            <a:br>
              <a:rPr lang="en-GB" sz="1400" dirty="0"/>
            </a:br>
            <a:r>
              <a:rPr lang="en-GB" sz="1400" dirty="0"/>
              <a:t>They'll be happy to know</a:t>
            </a:r>
            <a:br>
              <a:rPr lang="en-GB" sz="1400" dirty="0"/>
            </a:br>
            <a:r>
              <a:rPr lang="en-GB" sz="1400" dirty="0"/>
              <a:t>That as you saw me go,</a:t>
            </a:r>
            <a:br>
              <a:rPr lang="en-GB" sz="1400" dirty="0"/>
            </a:br>
            <a:r>
              <a:rPr lang="en-GB" sz="1400" dirty="0"/>
              <a:t>I was </a:t>
            </a:r>
            <a:r>
              <a:rPr lang="en-GB" sz="1400" dirty="0" err="1"/>
              <a:t>singin</a:t>
            </a:r>
            <a:r>
              <a:rPr lang="en-GB" sz="1400" dirty="0"/>
              <a:t>' this song.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We'll meet again,</a:t>
            </a:r>
            <a:br>
              <a:rPr lang="en-GB" sz="1400" dirty="0"/>
            </a:br>
            <a:r>
              <a:rPr lang="en-GB" sz="1400" dirty="0"/>
              <a:t>Don't know where,</a:t>
            </a:r>
            <a:br>
              <a:rPr lang="en-GB" sz="1400" dirty="0"/>
            </a:br>
            <a:r>
              <a:rPr lang="en-GB" sz="1400" dirty="0"/>
              <a:t>Don't know when</a:t>
            </a:r>
            <a:br>
              <a:rPr lang="en-GB" sz="1400" dirty="0"/>
            </a:br>
            <a:r>
              <a:rPr lang="en-GB" sz="1400" dirty="0"/>
              <a:t>But I know we'll meet again some sunny day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A16EB8-4F14-414F-B384-092F3FAA9BAD}"/>
              </a:ext>
            </a:extLst>
          </p:cNvPr>
          <p:cNvSpPr/>
          <p:nvPr/>
        </p:nvSpPr>
        <p:spPr>
          <a:xfrm>
            <a:off x="3178661" y="5672556"/>
            <a:ext cx="5210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https://</a:t>
            </a:r>
            <a:r>
              <a:rPr lang="en-US" b="1" dirty="0" err="1"/>
              <a:t>www.youtube.com</a:t>
            </a:r>
            <a:r>
              <a:rPr lang="en-US" b="1" dirty="0"/>
              <a:t>/</a:t>
            </a:r>
            <a:r>
              <a:rPr lang="en-US" b="1" dirty="0" err="1"/>
              <a:t>watch?v</a:t>
            </a:r>
            <a:r>
              <a:rPr lang="en-US" b="1" dirty="0"/>
              <a:t>=HsM_VmN6ytk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C106B2-B1B6-0D4F-9752-DF4D60CB2C84}"/>
              </a:ext>
            </a:extLst>
          </p:cNvPr>
          <p:cNvSpPr txBox="1"/>
          <p:nvPr/>
        </p:nvSpPr>
        <p:spPr>
          <a:xfrm>
            <a:off x="10370916" y="5654186"/>
            <a:ext cx="856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38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85FA-A755-2640-A9B2-F805FD771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71091-2C78-AD49-B829-EDFBDF9721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F06A9-5995-354C-96B5-E11EC46040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2A432C-0580-ED43-98DF-52E8A9442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334" y="-348037"/>
            <a:ext cx="13044668" cy="7554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E982F3-82CC-DC4F-9D96-63589ECF9A2C}"/>
              </a:ext>
            </a:extLst>
          </p:cNvPr>
          <p:cNvSpPr/>
          <p:nvPr/>
        </p:nvSpPr>
        <p:spPr>
          <a:xfrm>
            <a:off x="3048000" y="863964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b="1" i="0" u="sng" strike="noStrike" dirty="0">
                <a:solidFill>
                  <a:srgbClr val="000000"/>
                </a:solidFill>
                <a:effectLst/>
              </a:rPr>
              <a:t>Over The Rainbow – Judy Garland</a:t>
            </a:r>
            <a:br>
              <a:rPr lang="en-GB" sz="1400" dirty="0">
                <a:latin typeface="+mj-lt"/>
              </a:rPr>
            </a:br>
            <a:br>
              <a:rPr lang="en-GB" sz="1400" dirty="0"/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Somewhere over the rainbow way up high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There's a land that I heard of once in a lullaby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Somewhere over the rainbow skies are blue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And the dreams that you dare to dream really do come true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Someday I'll wish upon a star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And wake up where the clouds are far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Behind me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Where troubles melt like lemon drops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Away above the chimney tops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That's where you'll find me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Somewhere over the rainbow bluebirds fly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Birds fly over the rainbow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Why then, oh, why can't I?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If happy little bluebirds fly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Beyond the rainbow</a:t>
            </a:r>
            <a:br>
              <a:rPr lang="en-GB" sz="1400" b="0" i="0" u="none" strike="noStrike" dirty="0">
                <a:solidFill>
                  <a:srgbClr val="000000"/>
                </a:solidFill>
                <a:effectLst/>
              </a:rPr>
            </a:br>
            <a:r>
              <a:rPr lang="en-GB" sz="1400" b="0" i="0" u="none" strike="noStrike" dirty="0">
                <a:solidFill>
                  <a:srgbClr val="000000"/>
                </a:solidFill>
                <a:effectLst/>
              </a:rPr>
              <a:t>Why, oh, why can't I?</a:t>
            </a:r>
          </a:p>
          <a:p>
            <a:pPr algn="ctr"/>
            <a:endParaRPr lang="en-GB" sz="1400" dirty="0">
              <a:solidFill>
                <a:srgbClr val="000000"/>
              </a:solidFill>
            </a:endParaRPr>
          </a:p>
          <a:p>
            <a:pPr algn="ctr"/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https://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www.youtube.com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/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watch?v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=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PSZxmZmBfnU</a:t>
            </a:r>
            <a:endParaRPr lang="en-GB" b="1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3060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B592-277A-8349-B536-CB352089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01446-59F5-DC40-B7FB-FA7EB0EE58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0893E-F103-BB49-A085-DB9C6EE405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F01E7F-9FB1-A94E-906B-ADB2DAC79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334" y="-348037"/>
            <a:ext cx="13044668" cy="755407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911AFDB-2392-184F-9C62-83FE821074C4}"/>
              </a:ext>
            </a:extLst>
          </p:cNvPr>
          <p:cNvSpPr/>
          <p:nvPr/>
        </p:nvSpPr>
        <p:spPr>
          <a:xfrm>
            <a:off x="3554688" y="5647292"/>
            <a:ext cx="5235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https://</a:t>
            </a:r>
            <a:r>
              <a:rPr lang="en-US" b="1" dirty="0" err="1"/>
              <a:t>www.youtube.com</a:t>
            </a:r>
            <a:r>
              <a:rPr lang="en-US" b="1" dirty="0"/>
              <a:t>/</a:t>
            </a:r>
            <a:r>
              <a:rPr lang="en-US" b="1" dirty="0" err="1"/>
              <a:t>watch?v</a:t>
            </a:r>
            <a:r>
              <a:rPr lang="en-US" b="1" dirty="0"/>
              <a:t>=</a:t>
            </a:r>
            <a:r>
              <a:rPr lang="en-US" b="1" dirty="0" err="1"/>
              <a:t>WAaxkAgVkHQ</a:t>
            </a:r>
            <a:endParaRPr lang="en-US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8D4678-E78B-EF48-BBCB-2145C7E43B16}"/>
              </a:ext>
            </a:extLst>
          </p:cNvPr>
          <p:cNvSpPr/>
          <p:nvPr/>
        </p:nvSpPr>
        <p:spPr>
          <a:xfrm>
            <a:off x="3048000" y="93410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i="0" u="sng" strike="noStrike" dirty="0">
                <a:solidFill>
                  <a:srgbClr val="000000"/>
                </a:solidFill>
                <a:effectLst/>
              </a:rPr>
              <a:t>The White Cliffs of Dover – Vera Lynn</a:t>
            </a:r>
          </a:p>
          <a:p>
            <a:pPr algn="ctr"/>
            <a:endParaRPr lang="en-GB" sz="1600" dirty="0">
              <a:solidFill>
                <a:srgbClr val="000000"/>
              </a:solidFill>
            </a:endParaRPr>
          </a:p>
          <a:p>
            <a:pPr algn="ctr"/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There'll be bluebirds over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 white cliffs of Dover,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Tomorrow, just you wait and see.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There'll be love and laughter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And peace ever after.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Tomorrow, when the world is free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 shepherd will tend his sheep.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 valley will bloom again.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And Jimmy will go to sleep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In his own little room again.</a:t>
            </a:r>
            <a:br>
              <a:rPr lang="en-GB" sz="1600" dirty="0"/>
            </a:b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There'll be bluebirds over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The white cliffs of Dover,</a:t>
            </a:r>
            <a:br>
              <a:rPr lang="en-GB" sz="1600" dirty="0"/>
            </a:br>
            <a:r>
              <a:rPr lang="en-GB" sz="1600" b="0" i="0" u="none" strike="noStrike" dirty="0">
                <a:solidFill>
                  <a:srgbClr val="000000"/>
                </a:solidFill>
                <a:effectLst/>
              </a:rPr>
              <a:t>Tomorrow, just you wait and see.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9118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5F21024-08F8-DC47-A74E-F5494FC56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CDCE629-5A7F-DE42-BDF7-7F5B574502B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A56DD7D-8E51-2448-B3E1-D1D31AD01B4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551705-8EB4-5B4B-81D0-A361A770F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6334" y="-348038"/>
            <a:ext cx="13044668" cy="75540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8472A41-6961-B941-8A47-9BF6051CD548}"/>
              </a:ext>
            </a:extLst>
          </p:cNvPr>
          <p:cNvSpPr/>
          <p:nvPr/>
        </p:nvSpPr>
        <p:spPr>
          <a:xfrm>
            <a:off x="3124200" y="782121"/>
            <a:ext cx="6096000" cy="52937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1400" b="1" i="0" u="sng" strike="noStrike" dirty="0">
                <a:solidFill>
                  <a:srgbClr val="000000"/>
                </a:solidFill>
                <a:effectLst/>
              </a:rPr>
              <a:t>You </a:t>
            </a:r>
            <a:r>
              <a:rPr lang="en-GB" sz="1400" b="1" u="sng" dirty="0">
                <a:solidFill>
                  <a:srgbClr val="000000"/>
                </a:solidFill>
              </a:rPr>
              <a:t>A</a:t>
            </a:r>
            <a:r>
              <a:rPr lang="en-GB" sz="1400" b="1" i="0" u="sng" strike="noStrike" dirty="0">
                <a:solidFill>
                  <a:srgbClr val="000000"/>
                </a:solidFill>
                <a:effectLst/>
              </a:rPr>
              <a:t>re </a:t>
            </a:r>
            <a:r>
              <a:rPr lang="en-GB" sz="1400" b="1" u="sng" dirty="0">
                <a:solidFill>
                  <a:srgbClr val="000000"/>
                </a:solidFill>
              </a:rPr>
              <a:t>M</a:t>
            </a:r>
            <a:r>
              <a:rPr lang="en-GB" sz="1400" b="1" i="0" u="sng" strike="noStrike" dirty="0">
                <a:solidFill>
                  <a:srgbClr val="000000"/>
                </a:solidFill>
                <a:effectLst/>
              </a:rPr>
              <a:t>y </a:t>
            </a:r>
            <a:r>
              <a:rPr lang="en-GB" sz="1400" b="1" u="sng" dirty="0">
                <a:solidFill>
                  <a:srgbClr val="000000"/>
                </a:solidFill>
              </a:rPr>
              <a:t>S</a:t>
            </a:r>
            <a:r>
              <a:rPr lang="en-GB" sz="1400" b="1" i="0" u="sng" strike="noStrike" dirty="0">
                <a:solidFill>
                  <a:srgbClr val="000000"/>
                </a:solidFill>
                <a:effectLst/>
              </a:rPr>
              <a:t>unshine – Harry Roy and his Band</a:t>
            </a:r>
          </a:p>
          <a:p>
            <a:pPr algn="ctr"/>
            <a:endParaRPr lang="en-GB" sz="1200" dirty="0">
              <a:solidFill>
                <a:srgbClr val="000000"/>
              </a:solidFill>
            </a:endParaRPr>
          </a:p>
          <a:p>
            <a:pPr algn="ctr"/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are my sunshine, my only sunshine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make me happy when skies are grey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never know, dear, how much I love you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Please don't take my sunshine away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The other night, dear, as I lay sleeping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I dreamt I held you in my arms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When I awoke, dear, I was mistaken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So I hung my head, and I cried</a:t>
            </a:r>
          </a:p>
          <a:p>
            <a:pPr algn="ctr"/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are my sunshine, my only sunshine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make me happy when skies are grey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never know, dear, how much I love you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Please don't take my sunshine away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I'll always love you and make you happy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If you will only say the same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But if you leave me to love another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You'll regret it all one day</a:t>
            </a:r>
          </a:p>
          <a:p>
            <a:pPr algn="ctr"/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are my sunshine, my only sunshine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make me happy when skies are grey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You never know, dear, how much I love you</a:t>
            </a:r>
            <a:br>
              <a:rPr lang="en-GB" sz="1200" dirty="0"/>
            </a:br>
            <a:r>
              <a:rPr lang="en-GB" sz="1200" b="0" i="0" u="none" strike="noStrike" dirty="0">
                <a:solidFill>
                  <a:srgbClr val="000000"/>
                </a:solidFill>
                <a:effectLst/>
              </a:rPr>
              <a:t>Please don't take my sunshine away</a:t>
            </a:r>
            <a:br>
              <a:rPr lang="en-GB" sz="1200" dirty="0"/>
            </a:br>
            <a:endParaRPr lang="en-GB" sz="1200" dirty="0">
              <a:solidFill>
                <a:srgbClr val="000000"/>
              </a:solidFill>
            </a:endParaRPr>
          </a:p>
          <a:p>
            <a:pPr algn="ctr"/>
            <a:r>
              <a:rPr lang="en-US" sz="1400" b="1" dirty="0"/>
              <a:t>https://</a:t>
            </a:r>
            <a:r>
              <a:rPr lang="en-US" sz="1400" b="1" dirty="0" err="1"/>
              <a:t>www.youtube.com</a:t>
            </a:r>
            <a:r>
              <a:rPr lang="en-US" sz="1400" b="1" dirty="0"/>
              <a:t>/</a:t>
            </a:r>
            <a:r>
              <a:rPr lang="en-US" sz="1400" b="1" dirty="0" err="1"/>
              <a:t>watch?v</a:t>
            </a:r>
            <a:r>
              <a:rPr lang="en-US" sz="1400" b="1" dirty="0"/>
              <a:t>=7zqI8LCawlY</a:t>
            </a:r>
          </a:p>
        </p:txBody>
      </p:sp>
    </p:spTree>
    <p:extLst>
      <p:ext uri="{BB962C8B-B14F-4D97-AF65-F5344CB8AC3E}">
        <p14:creationId xmlns:p14="http://schemas.microsoft.com/office/powerpoint/2010/main" val="185596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724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Margot Richardson</dc:creator>
  <cp:lastModifiedBy>helen brennan</cp:lastModifiedBy>
  <cp:revision>11</cp:revision>
  <dcterms:created xsi:type="dcterms:W3CDTF">2020-04-30T11:31:41Z</dcterms:created>
  <dcterms:modified xsi:type="dcterms:W3CDTF">2020-05-01T18:42:26Z</dcterms:modified>
</cp:coreProperties>
</file>