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slideLayouts/slideLayout5.xml" ContentType="application/vnd.openxmlformats-officedocument.presentationml.slideLayout+xml"/>
  <Override PartName="/ppt/theme/theme6.xml" ContentType="application/vnd.openxmlformats-officedocument.theme+xml"/>
  <Override PartName="/ppt/slideLayouts/slideLayout6.xml" ContentType="application/vnd.openxmlformats-officedocument.presentationml.slideLayout+xml"/>
  <Override PartName="/ppt/theme/theme7.xml" ContentType="application/vnd.openxmlformats-officedocument.theme+xml"/>
  <Override PartName="/ppt/slideLayouts/slideLayout7.xml" ContentType="application/vnd.openxmlformats-officedocument.presentationml.slideLayout+xml"/>
  <Override PartName="/ppt/theme/theme8.xml" ContentType="application/vnd.openxmlformats-officedocument.theme+xml"/>
  <Override PartName="/ppt/slideLayouts/slideLayout8.xml" ContentType="application/vnd.openxmlformats-officedocument.presentationml.slideLayout+xml"/>
  <Override PartName="/ppt/theme/theme9.xml" ContentType="application/vnd.openxmlformats-officedocument.theme+xml"/>
  <Override PartName="/ppt/slideLayouts/slideLayout9.xml" ContentType="application/vnd.openxmlformats-officedocument.presentationml.slideLayout+xml"/>
  <Override PartName="/ppt/theme/theme10.xml" ContentType="application/vnd.openxmlformats-officedocument.theme+xml"/>
  <Override PartName="/ppt/slideLayouts/slideLayout10.xml" ContentType="application/vnd.openxmlformats-officedocument.presentationml.slideLayout+xml"/>
  <Override PartName="/ppt/theme/theme11.xml" ContentType="application/vnd.openxmlformats-officedocument.theme+xml"/>
  <Override PartName="/ppt/slideLayouts/slideLayout11.xml" ContentType="application/vnd.openxmlformats-officedocument.presentationml.slideLayout+xml"/>
  <Override PartName="/ppt/theme/theme12.xml" ContentType="application/vnd.openxmlformats-officedocument.theme+xml"/>
  <Override PartName="/ppt/slideLayouts/slideLayout12.xml" ContentType="application/vnd.openxmlformats-officedocument.presentationml.slideLayout+xml"/>
  <Override PartName="/ppt/theme/theme13.xml" ContentType="application/vnd.openxmlformats-officedocument.theme+xml"/>
  <Override PartName="/ppt/slideLayouts/slideLayout13.xml" ContentType="application/vnd.openxmlformats-officedocument.presentationml.slideLayout+xml"/>
  <Override PartName="/ppt/theme/theme14.xml" ContentType="application/vnd.openxmlformats-officedocument.theme+xml"/>
  <Override PartName="/ppt/theme/theme1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1" r:id="rId1"/>
    <p:sldMasterId id="2147483662" r:id="rId2"/>
    <p:sldMasterId id="2147483663" r:id="rId3"/>
    <p:sldMasterId id="2147483664" r:id="rId4"/>
    <p:sldMasterId id="2147483665" r:id="rId5"/>
    <p:sldMasterId id="2147483666" r:id="rId6"/>
    <p:sldMasterId id="2147483667" r:id="rId7"/>
    <p:sldMasterId id="2147483668" r:id="rId8"/>
    <p:sldMasterId id="2147483669" r:id="rId9"/>
    <p:sldMasterId id="2147483670" r:id="rId10"/>
    <p:sldMasterId id="2147483671" r:id="rId11"/>
    <p:sldMasterId id="2147483672" r:id="rId12"/>
    <p:sldMasterId id="2147483673" r:id="rId13"/>
    <p:sldMasterId id="2147483674" r:id="rId14"/>
  </p:sldMasterIdLst>
  <p:notesMasterIdLst>
    <p:notesMasterId r:id="rId31"/>
  </p:notesMasterIdLst>
  <p:sldIdLst>
    <p:sldId id="256" r:id="rId15"/>
    <p:sldId id="257" r:id="rId16"/>
    <p:sldId id="258" r:id="rId17"/>
    <p:sldId id="259" r:id="rId18"/>
    <p:sldId id="260" r:id="rId19"/>
    <p:sldId id="261" r:id="rId20"/>
    <p:sldId id="262" r:id="rId21"/>
    <p:sldId id="263" r:id="rId22"/>
    <p:sldId id="264" r:id="rId23"/>
    <p:sldId id="265" r:id="rId24"/>
    <p:sldId id="266" r:id="rId25"/>
    <p:sldId id="267" r:id="rId26"/>
    <p:sldId id="269" r:id="rId27"/>
    <p:sldId id="270" r:id="rId28"/>
    <p:sldId id="271" r:id="rId29"/>
    <p:sldId id="272" r:id="rId30"/>
  </p:sldIdLst>
  <p:sldSz cx="9144000" cy="6858000" type="screen4x3"/>
  <p:notesSz cx="6797675" cy="9926638"/>
  <p:embeddedFontLst>
    <p:embeddedFont>
      <p:font typeface="Tahoma" panose="020B0604030504040204" pitchFamily="34" charset="0"/>
      <p:regular r:id="rId32"/>
      <p:bold r:id="rId3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6BB5702-A30F-4510-A8D0-42393FFD4522}">
  <a:tblStyle styleId="{16BB5702-A30F-4510-A8D0-42393FFD4522}" styleName="Table_0"/>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 Target="slides/slide4.xml"/><Relationship Id="rId26" Type="http://schemas.openxmlformats.org/officeDocument/2006/relationships/slide" Target="slides/slide12.xml"/><Relationship Id="rId3" Type="http://schemas.openxmlformats.org/officeDocument/2006/relationships/slideMaster" Target="slideMasters/slideMaster3.xml"/><Relationship Id="rId21" Type="http://schemas.openxmlformats.org/officeDocument/2006/relationships/slide" Target="slides/slide7.xml"/><Relationship Id="rId34" Type="http://schemas.openxmlformats.org/officeDocument/2006/relationships/presProps" Target="presProps.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3.xml"/><Relationship Id="rId25" Type="http://schemas.openxmlformats.org/officeDocument/2006/relationships/slide" Target="slides/slide11.xml"/><Relationship Id="rId33" Type="http://schemas.openxmlformats.org/officeDocument/2006/relationships/font" Target="fonts/font2.fntdata"/><Relationship Id="rId2" Type="http://schemas.openxmlformats.org/officeDocument/2006/relationships/slideMaster" Target="slideMasters/slideMaster2.xml"/><Relationship Id="rId16" Type="http://schemas.openxmlformats.org/officeDocument/2006/relationships/slide" Target="slides/slide2.xml"/><Relationship Id="rId20" Type="http://schemas.openxmlformats.org/officeDocument/2006/relationships/slide" Target="slides/slide6.xml"/><Relationship Id="rId29"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0.xml"/><Relationship Id="rId32" Type="http://schemas.openxmlformats.org/officeDocument/2006/relationships/font" Target="fonts/font1.fntdata"/><Relationship Id="rId37"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1.xml"/><Relationship Id="rId23" Type="http://schemas.openxmlformats.org/officeDocument/2006/relationships/slide" Target="slides/slide9.xml"/><Relationship Id="rId28" Type="http://schemas.openxmlformats.org/officeDocument/2006/relationships/slide" Target="slides/slide14.xml"/><Relationship Id="rId36" Type="http://schemas.openxmlformats.org/officeDocument/2006/relationships/theme" Target="theme/theme1.xml"/><Relationship Id="rId10" Type="http://schemas.openxmlformats.org/officeDocument/2006/relationships/slideMaster" Target="slideMasters/slideMaster10.xml"/><Relationship Id="rId19" Type="http://schemas.openxmlformats.org/officeDocument/2006/relationships/slide" Target="slides/slide5.xml"/><Relationship Id="rId31"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8.xml"/><Relationship Id="rId27" Type="http://schemas.openxmlformats.org/officeDocument/2006/relationships/slide" Target="slides/slide13.xml"/><Relationship Id="rId30" Type="http://schemas.openxmlformats.org/officeDocument/2006/relationships/slide" Target="slides/slide16.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46399" cy="496886"/>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None/>
              <a:defRPr sz="1800" b="0" i="0" u="none" strike="noStrike" cap="none">
                <a:solidFill>
                  <a:srgbClr val="000000"/>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rgbClr val="000000"/>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rgbClr val="000000"/>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rgbClr val="000000"/>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rgbClr val="000000"/>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rgbClr val="000000"/>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rgbClr val="000000"/>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rgbClr val="000000"/>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rgbClr val="000000"/>
                </a:solidFill>
                <a:latin typeface="Tahoma"/>
                <a:ea typeface="Tahoma"/>
                <a:cs typeface="Tahoma"/>
                <a:sym typeface="Tahoma"/>
              </a:defRPr>
            </a:lvl9pPr>
          </a:lstStyle>
          <a:p>
            <a:endParaRPr/>
          </a:p>
        </p:txBody>
      </p:sp>
      <p:sp>
        <p:nvSpPr>
          <p:cNvPr id="4" name="Shape 4"/>
          <p:cNvSpPr txBox="1">
            <a:spLocks noGrp="1"/>
          </p:cNvSpPr>
          <p:nvPr>
            <p:ph type="dt" idx="10"/>
          </p:nvPr>
        </p:nvSpPr>
        <p:spPr>
          <a:xfrm>
            <a:off x="3849687" y="0"/>
            <a:ext cx="2946399" cy="496886"/>
          </a:xfrm>
          <a:prstGeom prst="rect">
            <a:avLst/>
          </a:prstGeom>
          <a:noFill/>
          <a:ln>
            <a:noFill/>
          </a:ln>
        </p:spPr>
        <p:txBody>
          <a:bodyPr lIns="91425" tIns="91425" rIns="91425" bIns="91425" anchor="t" anchorCtr="0"/>
          <a:lstStyle>
            <a:lvl1pPr marL="0" marR="0" lvl="0" indent="0" algn="r" rtl="0">
              <a:lnSpc>
                <a:spcPct val="100000"/>
              </a:lnSpc>
              <a:spcBef>
                <a:spcPts val="0"/>
              </a:spcBef>
              <a:spcAft>
                <a:spcPts val="0"/>
              </a:spcAft>
              <a:buNone/>
              <a:defRPr sz="1200" b="0" i="0" u="none" strike="noStrike" cap="none">
                <a:solidFill>
                  <a:srgbClr val="000000"/>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rgbClr val="000000"/>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rgbClr val="000000"/>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rgbClr val="000000"/>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rgbClr val="000000"/>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rgbClr val="000000"/>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rgbClr val="000000"/>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rgbClr val="000000"/>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rgbClr val="000000"/>
                </a:solidFill>
                <a:latin typeface="Tahoma"/>
                <a:ea typeface="Tahoma"/>
                <a:cs typeface="Tahoma"/>
                <a:sym typeface="Tahoma"/>
              </a:defRPr>
            </a:lvl9pPr>
          </a:lstStyle>
          <a:p>
            <a:endParaRPr/>
          </a:p>
        </p:txBody>
      </p:sp>
      <p:sp>
        <p:nvSpPr>
          <p:cNvPr id="5" name="Shape 5"/>
          <p:cNvSpPr>
            <a:spLocks noGrp="1" noRot="1" noChangeAspect="1"/>
          </p:cNvSpPr>
          <p:nvPr>
            <p:ph type="sldImg" idx="3"/>
          </p:nvPr>
        </p:nvSpPr>
        <p:spPr>
          <a:xfrm>
            <a:off x="919162" y="744537"/>
            <a:ext cx="4960936" cy="37211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a:headEnd type="none" w="med" len="med"/>
            <a:tailEnd type="none" w="med" len="med"/>
          </a:ln>
        </p:spPr>
      </p:sp>
      <p:sp>
        <p:nvSpPr>
          <p:cNvPr id="6" name="Shape 6"/>
          <p:cNvSpPr txBox="1">
            <a:spLocks noGrp="1"/>
          </p:cNvSpPr>
          <p:nvPr>
            <p:ph type="body" idx="1"/>
          </p:nvPr>
        </p:nvSpPr>
        <p:spPr>
          <a:xfrm>
            <a:off x="681037" y="4714875"/>
            <a:ext cx="5437187" cy="4467224"/>
          </a:xfrm>
          <a:prstGeom prst="rect">
            <a:avLst/>
          </a:prstGeom>
          <a:noFill/>
          <a:ln>
            <a:noFill/>
          </a:ln>
        </p:spPr>
        <p:txBody>
          <a:bodyPr lIns="91425" tIns="91425" rIns="91425" bIns="91425" anchor="t" anchorCtr="0"/>
          <a:lstStyle>
            <a:lvl1pPr marL="0" marR="0" lvl="0" indent="0" algn="l" rtl="0">
              <a:spcBef>
                <a:spcPts val="0"/>
              </a:spcBef>
              <a:buNone/>
              <a:defRPr sz="1800" b="0" i="0" u="none" strike="noStrike" cap="none"/>
            </a:lvl1pPr>
            <a:lvl2pPr marL="457200" marR="0" lvl="1" indent="0" algn="l" rtl="0">
              <a:spcBef>
                <a:spcPts val="0"/>
              </a:spcBef>
              <a:buNone/>
              <a:defRPr sz="1800" b="0" i="0" u="none" strike="noStrike" cap="none"/>
            </a:lvl2pPr>
            <a:lvl3pPr marL="914400" marR="0" lvl="2" indent="0" algn="l" rtl="0">
              <a:spcBef>
                <a:spcPts val="0"/>
              </a:spcBef>
              <a:buNone/>
              <a:defRPr sz="1800" b="0" i="0" u="none" strike="noStrike" cap="none"/>
            </a:lvl3pPr>
            <a:lvl4pPr marL="1371600" marR="0" lvl="3" indent="0" algn="l" rtl="0">
              <a:spcBef>
                <a:spcPts val="0"/>
              </a:spcBef>
              <a:buNone/>
              <a:defRPr sz="1800" b="0" i="0" u="none" strike="noStrike" cap="none"/>
            </a:lvl4pPr>
            <a:lvl5pPr marL="1828800" marR="0" lvl="4" indent="0" algn="l" rtl="0">
              <a:spcBef>
                <a:spcPts val="0"/>
              </a:spcBef>
              <a:buNone/>
              <a:defRPr sz="1800" b="0" i="0" u="none" strike="noStrike" cap="none"/>
            </a:lvl5pPr>
            <a:lvl6pPr marL="2286000" marR="0" lvl="5" indent="0" algn="l" rtl="0">
              <a:spcBef>
                <a:spcPts val="0"/>
              </a:spcBef>
              <a:buNone/>
              <a:defRPr sz="1800" b="0" i="0" u="none" strike="noStrike" cap="none"/>
            </a:lvl6pPr>
            <a:lvl7pPr marL="2743200" marR="0" lvl="6" indent="0" algn="l" rtl="0">
              <a:spcBef>
                <a:spcPts val="0"/>
              </a:spcBef>
              <a:buNone/>
              <a:defRPr sz="1800" b="0" i="0" u="none" strike="noStrike" cap="none"/>
            </a:lvl7pPr>
            <a:lvl8pPr marL="3200400" marR="0" lvl="7" indent="0" algn="l" rtl="0">
              <a:spcBef>
                <a:spcPts val="0"/>
              </a:spcBef>
              <a:buNone/>
              <a:defRPr sz="1800" b="0" i="0" u="none" strike="noStrike" cap="none"/>
            </a:lvl8pPr>
            <a:lvl9pPr marL="3657600" marR="0" lvl="8" indent="0" algn="l" rtl="0">
              <a:spcBef>
                <a:spcPts val="0"/>
              </a:spcBef>
              <a:buNone/>
              <a:defRPr sz="1800" b="0" i="0" u="none" strike="noStrike" cap="none"/>
            </a:lvl9pPr>
          </a:lstStyle>
          <a:p>
            <a:endParaRPr/>
          </a:p>
        </p:txBody>
      </p:sp>
      <p:sp>
        <p:nvSpPr>
          <p:cNvPr id="7" name="Shape 7"/>
          <p:cNvSpPr txBox="1">
            <a:spLocks noGrp="1"/>
          </p:cNvSpPr>
          <p:nvPr>
            <p:ph type="ftr" idx="11"/>
          </p:nvPr>
        </p:nvSpPr>
        <p:spPr>
          <a:xfrm>
            <a:off x="0" y="9428161"/>
            <a:ext cx="2946399" cy="496886"/>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strike="noStrike" cap="none">
                <a:solidFill>
                  <a:srgbClr val="000000"/>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rgbClr val="000000"/>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rgbClr val="000000"/>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rgbClr val="000000"/>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rgbClr val="000000"/>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rgbClr val="000000"/>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rgbClr val="000000"/>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rgbClr val="000000"/>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rgbClr val="000000"/>
                </a:solidFill>
                <a:latin typeface="Tahoma"/>
                <a:ea typeface="Tahoma"/>
                <a:cs typeface="Tahoma"/>
                <a:sym typeface="Tahoma"/>
              </a:defRPr>
            </a:lvl9pPr>
          </a:lstStyle>
          <a:p>
            <a:endParaRPr/>
          </a:p>
        </p:txBody>
      </p:sp>
      <p:sp>
        <p:nvSpPr>
          <p:cNvPr id="8" name="Shape 8"/>
          <p:cNvSpPr txBox="1">
            <a:spLocks noGrp="1"/>
          </p:cNvSpPr>
          <p:nvPr>
            <p:ph type="sldNum" idx="12"/>
          </p:nvPr>
        </p:nvSpPr>
        <p:spPr>
          <a:xfrm>
            <a:off x="3849687" y="9428161"/>
            <a:ext cx="2946399" cy="496886"/>
          </a:xfrm>
          <a:prstGeom prst="rect">
            <a:avLst/>
          </a:prstGeom>
          <a:noFill/>
          <a:ln>
            <a:noFill/>
          </a:ln>
        </p:spPr>
        <p:txBody>
          <a:bodyPr lIns="91300" tIns="45650" rIns="91300" bIns="45650" anchor="b" anchorCtr="0">
            <a:noAutofit/>
          </a:bodyPr>
          <a:lstStyle/>
          <a:p>
            <a:pPr marL="0" marR="0" lvl="0" indent="0" algn="r" rtl="0">
              <a:lnSpc>
                <a:spcPct val="100000"/>
              </a:lnSpc>
              <a:spcBef>
                <a:spcPts val="0"/>
              </a:spcBef>
              <a:spcAft>
                <a:spcPts val="0"/>
              </a:spcAft>
              <a:buClr>
                <a:srgbClr val="000000"/>
              </a:buClr>
              <a:buSzPct val="25000"/>
              <a:buFont typeface="Tahoma"/>
              <a:buNone/>
            </a:pPr>
            <a:fld id="{00000000-1234-1234-1234-123412341234}" type="slidenum">
              <a:rPr lang="en-US" sz="1200" b="0" i="0" u="none" strike="noStrike" cap="none">
                <a:solidFill>
                  <a:srgbClr val="000000"/>
                </a:solidFill>
                <a:latin typeface="Tahoma"/>
                <a:ea typeface="Tahoma"/>
                <a:cs typeface="Tahoma"/>
                <a:sym typeface="Tahoma"/>
              </a:rPr>
              <a:t>‹#›</a:t>
            </a:fld>
            <a:endParaRPr lang="en-US" sz="1200" b="0" i="0" u="none" strike="noStrike" cap="none">
              <a:solidFill>
                <a:srgbClr val="000000"/>
              </a:solidFill>
              <a:latin typeface="Tahoma"/>
              <a:ea typeface="Tahoma"/>
              <a:cs typeface="Tahoma"/>
              <a:sym typeface="Tahoma"/>
            </a:endParaRPr>
          </a:p>
        </p:txBody>
      </p:sp>
    </p:spTree>
    <p:extLst>
      <p:ext uri="{BB962C8B-B14F-4D97-AF65-F5344CB8AC3E}">
        <p14:creationId xmlns:p14="http://schemas.microsoft.com/office/powerpoint/2010/main" val="3922597046"/>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Shape 179"/>
          <p:cNvSpPr>
            <a:spLocks noGrp="1" noRot="1" noChangeAspect="1"/>
          </p:cNvSpPr>
          <p:nvPr>
            <p:ph type="sldImg" idx="2"/>
          </p:nvPr>
        </p:nvSpPr>
        <p:spPr>
          <a:xfrm>
            <a:off x="919163" y="744538"/>
            <a:ext cx="4960937" cy="37211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180" name="Shape 180"/>
          <p:cNvSpPr txBox="1">
            <a:spLocks noGrp="1"/>
          </p:cNvSpPr>
          <p:nvPr>
            <p:ph type="body" idx="1"/>
          </p:nvPr>
        </p:nvSpPr>
        <p:spPr>
          <a:xfrm>
            <a:off x="681037" y="4714875"/>
            <a:ext cx="5437187" cy="4467224"/>
          </a:xfrm>
          <a:prstGeom prst="rect">
            <a:avLst/>
          </a:prstGeom>
          <a:noFill/>
          <a:ln>
            <a:noFill/>
          </a:ln>
        </p:spPr>
        <p:txBody>
          <a:bodyPr lIns="91300" tIns="45650" rIns="91300" bIns="45650" anchor="t" anchorCtr="0">
            <a:noAutofit/>
          </a:bodyPr>
          <a:lstStyle/>
          <a:p>
            <a:pPr marL="0" marR="0" lvl="0" indent="0" algn="l" rtl="0">
              <a:spcBef>
                <a:spcPts val="0"/>
              </a:spcBef>
              <a:buSzPct val="25000"/>
              <a:buFont typeface="Arial"/>
              <a:buNone/>
            </a:pPr>
            <a:r>
              <a:rPr lang="en-US" sz="1800" b="0" i="0" u="none" strike="noStrike" cap="none"/>
              <a:t>Bon Voyage</a:t>
            </a:r>
          </a:p>
        </p:txBody>
      </p:sp>
      <p:sp>
        <p:nvSpPr>
          <p:cNvPr id="181" name="Shape 181"/>
          <p:cNvSpPr txBox="1"/>
          <p:nvPr/>
        </p:nvSpPr>
        <p:spPr>
          <a:xfrm>
            <a:off x="3849687" y="9428161"/>
            <a:ext cx="2946399" cy="496886"/>
          </a:xfrm>
          <a:prstGeom prst="rect">
            <a:avLst/>
          </a:prstGeom>
          <a:noFill/>
          <a:ln>
            <a:noFill/>
          </a:ln>
        </p:spPr>
        <p:txBody>
          <a:bodyPr lIns="91300" tIns="45650" rIns="91300" bIns="45650" anchor="b" anchorCtr="0">
            <a:noAutofit/>
          </a:bodyPr>
          <a:lstStyle/>
          <a:p>
            <a:pPr marL="0" marR="0" lvl="0" indent="0" algn="r" rtl="0">
              <a:lnSpc>
                <a:spcPct val="100000"/>
              </a:lnSpc>
              <a:spcBef>
                <a:spcPts val="0"/>
              </a:spcBef>
              <a:spcAft>
                <a:spcPts val="0"/>
              </a:spcAft>
              <a:buClr>
                <a:srgbClr val="000000"/>
              </a:buClr>
              <a:buSzPct val="25000"/>
              <a:buFont typeface="Tahoma"/>
              <a:buNone/>
            </a:pPr>
            <a:fld id="{00000000-1234-1234-1234-123412341234}" type="slidenum">
              <a:rPr lang="en-US" sz="1800" b="0" i="0" u="none">
                <a:solidFill>
                  <a:srgbClr val="000000"/>
                </a:solidFill>
                <a:latin typeface="Tahoma"/>
                <a:ea typeface="Tahoma"/>
                <a:cs typeface="Tahoma"/>
                <a:sym typeface="Tahoma"/>
              </a:rPr>
              <a:t>1</a:t>
            </a:fld>
            <a:endParaRPr lang="en-US" sz="1800" b="0" i="0" u="none">
              <a:solidFill>
                <a:srgbClr val="000000"/>
              </a:solidFill>
              <a:latin typeface="Tahoma"/>
              <a:ea typeface="Tahoma"/>
              <a:cs typeface="Tahoma"/>
              <a:sym typeface="Tahoma"/>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
        <p:cNvGrpSpPr/>
        <p:nvPr/>
      </p:nvGrpSpPr>
      <p:grpSpPr>
        <a:xfrm>
          <a:off x="0" y="0"/>
          <a:ext cx="0" cy="0"/>
          <a:chOff x="0" y="0"/>
          <a:chExt cx="0" cy="0"/>
        </a:xfrm>
      </p:grpSpPr>
      <p:sp>
        <p:nvSpPr>
          <p:cNvPr id="242" name="Shape 242"/>
          <p:cNvSpPr txBox="1">
            <a:spLocks noGrp="1"/>
          </p:cNvSpPr>
          <p:nvPr>
            <p:ph type="body" idx="1"/>
          </p:nvPr>
        </p:nvSpPr>
        <p:spPr>
          <a:xfrm>
            <a:off x="681037" y="4714875"/>
            <a:ext cx="5437187" cy="4467224"/>
          </a:xfrm>
          <a:prstGeom prst="rect">
            <a:avLst/>
          </a:prstGeom>
        </p:spPr>
        <p:txBody>
          <a:bodyPr lIns="91425" tIns="91425" rIns="91425" bIns="91425" anchor="t" anchorCtr="0">
            <a:noAutofit/>
          </a:bodyPr>
          <a:lstStyle/>
          <a:p>
            <a:pPr lvl="0">
              <a:spcBef>
                <a:spcPts val="0"/>
              </a:spcBef>
              <a:buNone/>
            </a:pPr>
            <a:endParaRPr/>
          </a:p>
        </p:txBody>
      </p:sp>
      <p:sp>
        <p:nvSpPr>
          <p:cNvPr id="243" name="Shape 243"/>
          <p:cNvSpPr>
            <a:spLocks noGrp="1" noRot="1" noChangeAspect="1"/>
          </p:cNvSpPr>
          <p:nvPr>
            <p:ph type="sldImg" idx="2"/>
          </p:nvPr>
        </p:nvSpPr>
        <p:spPr>
          <a:xfrm>
            <a:off x="919163" y="744538"/>
            <a:ext cx="4960937" cy="37211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
        <p:cNvGrpSpPr/>
        <p:nvPr/>
      </p:nvGrpSpPr>
      <p:grpSpPr>
        <a:xfrm>
          <a:off x="0" y="0"/>
          <a:ext cx="0" cy="0"/>
          <a:chOff x="0" y="0"/>
          <a:chExt cx="0" cy="0"/>
        </a:xfrm>
      </p:grpSpPr>
      <p:sp>
        <p:nvSpPr>
          <p:cNvPr id="248" name="Shape 248"/>
          <p:cNvSpPr txBox="1">
            <a:spLocks noGrp="1"/>
          </p:cNvSpPr>
          <p:nvPr>
            <p:ph type="body" idx="1"/>
          </p:nvPr>
        </p:nvSpPr>
        <p:spPr>
          <a:xfrm>
            <a:off x="681037" y="4714875"/>
            <a:ext cx="5437187" cy="4467224"/>
          </a:xfrm>
          <a:prstGeom prst="rect">
            <a:avLst/>
          </a:prstGeom>
        </p:spPr>
        <p:txBody>
          <a:bodyPr lIns="91425" tIns="91425" rIns="91425" bIns="91425" anchor="t" anchorCtr="0">
            <a:noAutofit/>
          </a:bodyPr>
          <a:lstStyle/>
          <a:p>
            <a:pPr lvl="0">
              <a:spcBef>
                <a:spcPts val="0"/>
              </a:spcBef>
              <a:buNone/>
            </a:pPr>
            <a:endParaRPr/>
          </a:p>
        </p:txBody>
      </p:sp>
      <p:sp>
        <p:nvSpPr>
          <p:cNvPr id="249" name="Shape 249"/>
          <p:cNvSpPr>
            <a:spLocks noGrp="1" noRot="1" noChangeAspect="1"/>
          </p:cNvSpPr>
          <p:nvPr>
            <p:ph type="sldImg" idx="2"/>
          </p:nvPr>
        </p:nvSpPr>
        <p:spPr>
          <a:xfrm>
            <a:off x="919163" y="744538"/>
            <a:ext cx="4960937" cy="37211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3"/>
        <p:cNvGrpSpPr/>
        <p:nvPr/>
      </p:nvGrpSpPr>
      <p:grpSpPr>
        <a:xfrm>
          <a:off x="0" y="0"/>
          <a:ext cx="0" cy="0"/>
          <a:chOff x="0" y="0"/>
          <a:chExt cx="0" cy="0"/>
        </a:xfrm>
      </p:grpSpPr>
      <p:sp>
        <p:nvSpPr>
          <p:cNvPr id="254" name="Shape 254"/>
          <p:cNvSpPr txBox="1">
            <a:spLocks noGrp="1"/>
          </p:cNvSpPr>
          <p:nvPr>
            <p:ph type="body" idx="1"/>
          </p:nvPr>
        </p:nvSpPr>
        <p:spPr>
          <a:xfrm>
            <a:off x="681037" y="4714875"/>
            <a:ext cx="5437187" cy="4467224"/>
          </a:xfrm>
          <a:prstGeom prst="rect">
            <a:avLst/>
          </a:prstGeom>
        </p:spPr>
        <p:txBody>
          <a:bodyPr lIns="91425" tIns="91425" rIns="91425" bIns="91425" anchor="t" anchorCtr="0">
            <a:noAutofit/>
          </a:bodyPr>
          <a:lstStyle/>
          <a:p>
            <a:pPr lvl="0">
              <a:spcBef>
                <a:spcPts val="0"/>
              </a:spcBef>
              <a:buNone/>
            </a:pPr>
            <a:endParaRPr/>
          </a:p>
        </p:txBody>
      </p:sp>
      <p:sp>
        <p:nvSpPr>
          <p:cNvPr id="255" name="Shape 255"/>
          <p:cNvSpPr>
            <a:spLocks noGrp="1" noRot="1" noChangeAspect="1"/>
          </p:cNvSpPr>
          <p:nvPr>
            <p:ph type="sldImg" idx="2"/>
          </p:nvPr>
        </p:nvSpPr>
        <p:spPr>
          <a:xfrm>
            <a:off x="919163" y="744538"/>
            <a:ext cx="4960937" cy="37211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6"/>
        <p:cNvGrpSpPr/>
        <p:nvPr/>
      </p:nvGrpSpPr>
      <p:grpSpPr>
        <a:xfrm>
          <a:off x="0" y="0"/>
          <a:ext cx="0" cy="0"/>
          <a:chOff x="0" y="0"/>
          <a:chExt cx="0" cy="0"/>
        </a:xfrm>
      </p:grpSpPr>
      <p:sp>
        <p:nvSpPr>
          <p:cNvPr id="267" name="Shape 267"/>
          <p:cNvSpPr txBox="1">
            <a:spLocks noGrp="1"/>
          </p:cNvSpPr>
          <p:nvPr>
            <p:ph type="body" idx="1"/>
          </p:nvPr>
        </p:nvSpPr>
        <p:spPr>
          <a:xfrm>
            <a:off x="681037" y="4714875"/>
            <a:ext cx="5437187" cy="4467224"/>
          </a:xfrm>
          <a:prstGeom prst="rect">
            <a:avLst/>
          </a:prstGeom>
        </p:spPr>
        <p:txBody>
          <a:bodyPr lIns="91425" tIns="91425" rIns="91425" bIns="91425" anchor="t" anchorCtr="0">
            <a:noAutofit/>
          </a:bodyPr>
          <a:lstStyle/>
          <a:p>
            <a:pPr lvl="0">
              <a:spcBef>
                <a:spcPts val="0"/>
              </a:spcBef>
              <a:buNone/>
            </a:pPr>
            <a:endParaRPr/>
          </a:p>
        </p:txBody>
      </p:sp>
      <p:sp>
        <p:nvSpPr>
          <p:cNvPr id="268" name="Shape 268"/>
          <p:cNvSpPr>
            <a:spLocks noGrp="1" noRot="1" noChangeAspect="1"/>
          </p:cNvSpPr>
          <p:nvPr>
            <p:ph type="sldImg" idx="2"/>
          </p:nvPr>
        </p:nvSpPr>
        <p:spPr>
          <a:xfrm>
            <a:off x="919163" y="744538"/>
            <a:ext cx="4960937" cy="37211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4"/>
        <p:cNvGrpSpPr/>
        <p:nvPr/>
      </p:nvGrpSpPr>
      <p:grpSpPr>
        <a:xfrm>
          <a:off x="0" y="0"/>
          <a:ext cx="0" cy="0"/>
          <a:chOff x="0" y="0"/>
          <a:chExt cx="0" cy="0"/>
        </a:xfrm>
      </p:grpSpPr>
      <p:sp>
        <p:nvSpPr>
          <p:cNvPr id="275" name="Shape 275"/>
          <p:cNvSpPr txBox="1">
            <a:spLocks noGrp="1"/>
          </p:cNvSpPr>
          <p:nvPr>
            <p:ph type="body" idx="1"/>
          </p:nvPr>
        </p:nvSpPr>
        <p:spPr>
          <a:xfrm>
            <a:off x="681037" y="4714875"/>
            <a:ext cx="5437187" cy="4467224"/>
          </a:xfrm>
          <a:prstGeom prst="rect">
            <a:avLst/>
          </a:prstGeom>
        </p:spPr>
        <p:txBody>
          <a:bodyPr lIns="91425" tIns="91425" rIns="91425" bIns="91425" anchor="t" anchorCtr="0">
            <a:noAutofit/>
          </a:bodyPr>
          <a:lstStyle/>
          <a:p>
            <a:pPr lvl="0">
              <a:spcBef>
                <a:spcPts val="0"/>
              </a:spcBef>
              <a:buNone/>
            </a:pPr>
            <a:endParaRPr/>
          </a:p>
        </p:txBody>
      </p:sp>
      <p:sp>
        <p:nvSpPr>
          <p:cNvPr id="276" name="Shape 276"/>
          <p:cNvSpPr>
            <a:spLocks noGrp="1" noRot="1" noChangeAspect="1"/>
          </p:cNvSpPr>
          <p:nvPr>
            <p:ph type="sldImg" idx="2"/>
          </p:nvPr>
        </p:nvSpPr>
        <p:spPr>
          <a:xfrm>
            <a:off x="919163" y="744538"/>
            <a:ext cx="4960937" cy="37211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0"/>
        <p:cNvGrpSpPr/>
        <p:nvPr/>
      </p:nvGrpSpPr>
      <p:grpSpPr>
        <a:xfrm>
          <a:off x="0" y="0"/>
          <a:ext cx="0" cy="0"/>
          <a:chOff x="0" y="0"/>
          <a:chExt cx="0" cy="0"/>
        </a:xfrm>
      </p:grpSpPr>
      <p:sp>
        <p:nvSpPr>
          <p:cNvPr id="281" name="Shape 281"/>
          <p:cNvSpPr txBox="1">
            <a:spLocks noGrp="1"/>
          </p:cNvSpPr>
          <p:nvPr>
            <p:ph type="body" idx="1"/>
          </p:nvPr>
        </p:nvSpPr>
        <p:spPr>
          <a:xfrm>
            <a:off x="681037" y="4714875"/>
            <a:ext cx="5437187" cy="4467224"/>
          </a:xfrm>
          <a:prstGeom prst="rect">
            <a:avLst/>
          </a:prstGeom>
        </p:spPr>
        <p:txBody>
          <a:bodyPr lIns="91425" tIns="91425" rIns="91425" bIns="91425" anchor="t" anchorCtr="0">
            <a:noAutofit/>
          </a:bodyPr>
          <a:lstStyle/>
          <a:p>
            <a:pPr lvl="0">
              <a:spcBef>
                <a:spcPts val="0"/>
              </a:spcBef>
              <a:buNone/>
            </a:pPr>
            <a:endParaRPr/>
          </a:p>
        </p:txBody>
      </p:sp>
      <p:sp>
        <p:nvSpPr>
          <p:cNvPr id="282" name="Shape 282"/>
          <p:cNvSpPr>
            <a:spLocks noGrp="1" noRot="1" noChangeAspect="1"/>
          </p:cNvSpPr>
          <p:nvPr>
            <p:ph type="sldImg" idx="2"/>
          </p:nvPr>
        </p:nvSpPr>
        <p:spPr>
          <a:xfrm>
            <a:off x="919163" y="744538"/>
            <a:ext cx="4960937" cy="37211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8"/>
        <p:cNvGrpSpPr/>
        <p:nvPr/>
      </p:nvGrpSpPr>
      <p:grpSpPr>
        <a:xfrm>
          <a:off x="0" y="0"/>
          <a:ext cx="0" cy="0"/>
          <a:chOff x="0" y="0"/>
          <a:chExt cx="0" cy="0"/>
        </a:xfrm>
      </p:grpSpPr>
      <p:sp>
        <p:nvSpPr>
          <p:cNvPr id="289" name="Shape 289"/>
          <p:cNvSpPr txBox="1">
            <a:spLocks noGrp="1"/>
          </p:cNvSpPr>
          <p:nvPr>
            <p:ph type="body" idx="1"/>
          </p:nvPr>
        </p:nvSpPr>
        <p:spPr>
          <a:xfrm>
            <a:off x="681037" y="4714875"/>
            <a:ext cx="5437187" cy="4467224"/>
          </a:xfrm>
          <a:prstGeom prst="rect">
            <a:avLst/>
          </a:prstGeom>
        </p:spPr>
        <p:txBody>
          <a:bodyPr lIns="91425" tIns="91425" rIns="91425" bIns="91425" anchor="t" anchorCtr="0">
            <a:noAutofit/>
          </a:bodyPr>
          <a:lstStyle/>
          <a:p>
            <a:pPr lvl="0">
              <a:spcBef>
                <a:spcPts val="0"/>
              </a:spcBef>
              <a:buNone/>
            </a:pPr>
            <a:endParaRPr/>
          </a:p>
        </p:txBody>
      </p:sp>
      <p:sp>
        <p:nvSpPr>
          <p:cNvPr id="290" name="Shape 290"/>
          <p:cNvSpPr>
            <a:spLocks noGrp="1" noRot="1" noChangeAspect="1"/>
          </p:cNvSpPr>
          <p:nvPr>
            <p:ph type="sldImg" idx="2"/>
          </p:nvPr>
        </p:nvSpPr>
        <p:spPr>
          <a:xfrm>
            <a:off x="919163" y="744538"/>
            <a:ext cx="4960937" cy="37211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Shape 186"/>
          <p:cNvSpPr txBox="1">
            <a:spLocks noGrp="1"/>
          </p:cNvSpPr>
          <p:nvPr>
            <p:ph type="body" idx="1"/>
          </p:nvPr>
        </p:nvSpPr>
        <p:spPr>
          <a:xfrm>
            <a:off x="681037" y="4714875"/>
            <a:ext cx="5437187" cy="4467224"/>
          </a:xfrm>
          <a:prstGeom prst="rect">
            <a:avLst/>
          </a:prstGeom>
        </p:spPr>
        <p:txBody>
          <a:bodyPr lIns="91425" tIns="91425" rIns="91425" bIns="91425" anchor="t" anchorCtr="0">
            <a:noAutofit/>
          </a:bodyPr>
          <a:lstStyle/>
          <a:p>
            <a:pPr lvl="0">
              <a:spcBef>
                <a:spcPts val="0"/>
              </a:spcBef>
              <a:buNone/>
            </a:pPr>
            <a:endParaRPr/>
          </a:p>
        </p:txBody>
      </p:sp>
      <p:sp>
        <p:nvSpPr>
          <p:cNvPr id="187" name="Shape 187"/>
          <p:cNvSpPr>
            <a:spLocks noGrp="1" noRot="1" noChangeAspect="1"/>
          </p:cNvSpPr>
          <p:nvPr>
            <p:ph type="sldImg" idx="2"/>
          </p:nvPr>
        </p:nvSpPr>
        <p:spPr>
          <a:xfrm>
            <a:off x="919163" y="744538"/>
            <a:ext cx="4960937" cy="37211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Shape 192"/>
          <p:cNvSpPr txBox="1">
            <a:spLocks noGrp="1"/>
          </p:cNvSpPr>
          <p:nvPr>
            <p:ph type="body" idx="1"/>
          </p:nvPr>
        </p:nvSpPr>
        <p:spPr>
          <a:xfrm>
            <a:off x="681037" y="4714875"/>
            <a:ext cx="5437187" cy="4467224"/>
          </a:xfrm>
          <a:prstGeom prst="rect">
            <a:avLst/>
          </a:prstGeom>
        </p:spPr>
        <p:txBody>
          <a:bodyPr lIns="91425" tIns="91425" rIns="91425" bIns="91425" anchor="t" anchorCtr="0">
            <a:noAutofit/>
          </a:bodyPr>
          <a:lstStyle/>
          <a:p>
            <a:pPr lvl="0">
              <a:spcBef>
                <a:spcPts val="0"/>
              </a:spcBef>
              <a:buNone/>
            </a:pPr>
            <a:endParaRPr/>
          </a:p>
        </p:txBody>
      </p:sp>
      <p:sp>
        <p:nvSpPr>
          <p:cNvPr id="193" name="Shape 193"/>
          <p:cNvSpPr>
            <a:spLocks noGrp="1" noRot="1" noChangeAspect="1"/>
          </p:cNvSpPr>
          <p:nvPr>
            <p:ph type="sldImg" idx="2"/>
          </p:nvPr>
        </p:nvSpPr>
        <p:spPr>
          <a:xfrm>
            <a:off x="919163" y="744538"/>
            <a:ext cx="4960937" cy="37211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Shape 199"/>
          <p:cNvSpPr txBox="1">
            <a:spLocks noGrp="1"/>
          </p:cNvSpPr>
          <p:nvPr>
            <p:ph type="body" idx="1"/>
          </p:nvPr>
        </p:nvSpPr>
        <p:spPr>
          <a:xfrm>
            <a:off x="681037" y="4714875"/>
            <a:ext cx="5437187" cy="4467224"/>
          </a:xfrm>
          <a:prstGeom prst="rect">
            <a:avLst/>
          </a:prstGeom>
        </p:spPr>
        <p:txBody>
          <a:bodyPr lIns="91425" tIns="91425" rIns="91425" bIns="91425" anchor="t" anchorCtr="0">
            <a:noAutofit/>
          </a:bodyPr>
          <a:lstStyle/>
          <a:p>
            <a:pPr lvl="0">
              <a:spcBef>
                <a:spcPts val="0"/>
              </a:spcBef>
              <a:buNone/>
            </a:pPr>
            <a:endParaRPr/>
          </a:p>
        </p:txBody>
      </p:sp>
      <p:sp>
        <p:nvSpPr>
          <p:cNvPr id="200" name="Shape 200"/>
          <p:cNvSpPr>
            <a:spLocks noGrp="1" noRot="1" noChangeAspect="1"/>
          </p:cNvSpPr>
          <p:nvPr>
            <p:ph type="sldImg" idx="2"/>
          </p:nvPr>
        </p:nvSpPr>
        <p:spPr>
          <a:xfrm>
            <a:off x="919163" y="744538"/>
            <a:ext cx="4960937" cy="37211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Shape 206"/>
          <p:cNvSpPr txBox="1">
            <a:spLocks noGrp="1"/>
          </p:cNvSpPr>
          <p:nvPr>
            <p:ph type="body" idx="1"/>
          </p:nvPr>
        </p:nvSpPr>
        <p:spPr>
          <a:xfrm>
            <a:off x="681037" y="4714875"/>
            <a:ext cx="5437187" cy="4467224"/>
          </a:xfrm>
          <a:prstGeom prst="rect">
            <a:avLst/>
          </a:prstGeom>
        </p:spPr>
        <p:txBody>
          <a:bodyPr lIns="91425" tIns="91425" rIns="91425" bIns="91425" anchor="t" anchorCtr="0">
            <a:noAutofit/>
          </a:bodyPr>
          <a:lstStyle/>
          <a:p>
            <a:pPr lvl="0">
              <a:spcBef>
                <a:spcPts val="0"/>
              </a:spcBef>
              <a:buNone/>
            </a:pPr>
            <a:endParaRPr/>
          </a:p>
        </p:txBody>
      </p:sp>
      <p:sp>
        <p:nvSpPr>
          <p:cNvPr id="207" name="Shape 207"/>
          <p:cNvSpPr>
            <a:spLocks noGrp="1" noRot="1" noChangeAspect="1"/>
          </p:cNvSpPr>
          <p:nvPr>
            <p:ph type="sldImg" idx="2"/>
          </p:nvPr>
        </p:nvSpPr>
        <p:spPr>
          <a:xfrm>
            <a:off x="919163" y="744538"/>
            <a:ext cx="4960937" cy="37211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Shape 212"/>
          <p:cNvSpPr txBox="1">
            <a:spLocks noGrp="1"/>
          </p:cNvSpPr>
          <p:nvPr>
            <p:ph type="body" idx="1"/>
          </p:nvPr>
        </p:nvSpPr>
        <p:spPr>
          <a:xfrm>
            <a:off x="681037" y="4714875"/>
            <a:ext cx="5437187" cy="4467224"/>
          </a:xfrm>
          <a:prstGeom prst="rect">
            <a:avLst/>
          </a:prstGeom>
        </p:spPr>
        <p:txBody>
          <a:bodyPr lIns="91425" tIns="91425" rIns="91425" bIns="91425" anchor="t" anchorCtr="0">
            <a:noAutofit/>
          </a:bodyPr>
          <a:lstStyle/>
          <a:p>
            <a:pPr lvl="0">
              <a:spcBef>
                <a:spcPts val="0"/>
              </a:spcBef>
              <a:buNone/>
            </a:pPr>
            <a:endParaRPr/>
          </a:p>
        </p:txBody>
      </p:sp>
      <p:sp>
        <p:nvSpPr>
          <p:cNvPr id="213" name="Shape 213"/>
          <p:cNvSpPr>
            <a:spLocks noGrp="1" noRot="1" noChangeAspect="1"/>
          </p:cNvSpPr>
          <p:nvPr>
            <p:ph type="sldImg" idx="2"/>
          </p:nvPr>
        </p:nvSpPr>
        <p:spPr>
          <a:xfrm>
            <a:off x="919163" y="744538"/>
            <a:ext cx="4960937" cy="37211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Shape 218"/>
          <p:cNvSpPr txBox="1">
            <a:spLocks noGrp="1"/>
          </p:cNvSpPr>
          <p:nvPr>
            <p:ph type="body" idx="1"/>
          </p:nvPr>
        </p:nvSpPr>
        <p:spPr>
          <a:xfrm>
            <a:off x="681037" y="4714875"/>
            <a:ext cx="5437187" cy="4467224"/>
          </a:xfrm>
          <a:prstGeom prst="rect">
            <a:avLst/>
          </a:prstGeom>
        </p:spPr>
        <p:txBody>
          <a:bodyPr lIns="91425" tIns="91425" rIns="91425" bIns="91425" anchor="t" anchorCtr="0">
            <a:noAutofit/>
          </a:bodyPr>
          <a:lstStyle/>
          <a:p>
            <a:pPr lvl="0">
              <a:spcBef>
                <a:spcPts val="0"/>
              </a:spcBef>
              <a:buNone/>
            </a:pPr>
            <a:endParaRPr/>
          </a:p>
        </p:txBody>
      </p:sp>
      <p:sp>
        <p:nvSpPr>
          <p:cNvPr id="219" name="Shape 219"/>
          <p:cNvSpPr>
            <a:spLocks noGrp="1" noRot="1" noChangeAspect="1"/>
          </p:cNvSpPr>
          <p:nvPr>
            <p:ph type="sldImg" idx="2"/>
          </p:nvPr>
        </p:nvSpPr>
        <p:spPr>
          <a:xfrm>
            <a:off x="919163" y="744538"/>
            <a:ext cx="4960937" cy="37211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Shape 226"/>
          <p:cNvSpPr txBox="1">
            <a:spLocks noGrp="1"/>
          </p:cNvSpPr>
          <p:nvPr>
            <p:ph type="body" idx="1"/>
          </p:nvPr>
        </p:nvSpPr>
        <p:spPr>
          <a:xfrm>
            <a:off x="681037" y="4714875"/>
            <a:ext cx="5437187" cy="4467224"/>
          </a:xfrm>
          <a:prstGeom prst="rect">
            <a:avLst/>
          </a:prstGeom>
        </p:spPr>
        <p:txBody>
          <a:bodyPr lIns="91425" tIns="91425" rIns="91425" bIns="91425" anchor="t" anchorCtr="0">
            <a:noAutofit/>
          </a:bodyPr>
          <a:lstStyle/>
          <a:p>
            <a:pPr lvl="0">
              <a:spcBef>
                <a:spcPts val="0"/>
              </a:spcBef>
              <a:buNone/>
            </a:pPr>
            <a:endParaRPr/>
          </a:p>
        </p:txBody>
      </p:sp>
      <p:sp>
        <p:nvSpPr>
          <p:cNvPr id="227" name="Shape 227"/>
          <p:cNvSpPr>
            <a:spLocks noGrp="1" noRot="1" noChangeAspect="1"/>
          </p:cNvSpPr>
          <p:nvPr>
            <p:ph type="sldImg" idx="2"/>
          </p:nvPr>
        </p:nvSpPr>
        <p:spPr>
          <a:xfrm>
            <a:off x="919163" y="744538"/>
            <a:ext cx="4960937" cy="37211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Shape 236"/>
          <p:cNvSpPr txBox="1">
            <a:spLocks noGrp="1"/>
          </p:cNvSpPr>
          <p:nvPr>
            <p:ph type="body" idx="1"/>
          </p:nvPr>
        </p:nvSpPr>
        <p:spPr>
          <a:xfrm>
            <a:off x="681037" y="4714875"/>
            <a:ext cx="5437187" cy="4467224"/>
          </a:xfrm>
          <a:prstGeom prst="rect">
            <a:avLst/>
          </a:prstGeom>
        </p:spPr>
        <p:txBody>
          <a:bodyPr lIns="91425" tIns="91425" rIns="91425" bIns="91425" anchor="t" anchorCtr="0">
            <a:noAutofit/>
          </a:bodyPr>
          <a:lstStyle/>
          <a:p>
            <a:pPr lvl="0">
              <a:spcBef>
                <a:spcPts val="0"/>
              </a:spcBef>
              <a:buNone/>
            </a:pPr>
            <a:endParaRPr/>
          </a:p>
        </p:txBody>
      </p:sp>
      <p:sp>
        <p:nvSpPr>
          <p:cNvPr id="237" name="Shape 237"/>
          <p:cNvSpPr>
            <a:spLocks noGrp="1" noRot="1" noChangeAspect="1"/>
          </p:cNvSpPr>
          <p:nvPr>
            <p:ph type="sldImg" idx="2"/>
          </p:nvPr>
        </p:nvSpPr>
        <p:spPr>
          <a:xfrm>
            <a:off x="919163" y="744538"/>
            <a:ext cx="4960937" cy="37211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6"/>
        <p:cNvGrpSpPr/>
        <p:nvPr/>
      </p:nvGrpSpPr>
      <p:grpSpPr>
        <a:xfrm>
          <a:off x="0" y="0"/>
          <a:ext cx="0" cy="0"/>
          <a:chOff x="0" y="0"/>
          <a:chExt cx="0" cy="0"/>
        </a:xfrm>
      </p:grpSpPr>
      <p:sp>
        <p:nvSpPr>
          <p:cNvPr id="17" name="Shape 17"/>
          <p:cNvSpPr txBox="1">
            <a:spLocks noGrp="1"/>
          </p:cNvSpPr>
          <p:nvPr>
            <p:ph type="ctrTitle"/>
          </p:nvPr>
        </p:nvSpPr>
        <p:spPr>
          <a:xfrm>
            <a:off x="685800" y="1997075"/>
            <a:ext cx="7772400" cy="1431924"/>
          </a:xfrm>
          <a:prstGeom prst="rect">
            <a:avLst/>
          </a:prstGeom>
          <a:noFill/>
          <a:ln>
            <a:noFill/>
          </a:ln>
        </p:spPr>
        <p:txBody>
          <a:bodyPr lIns="91425" tIns="91425" rIns="91425" bIns="91425" anchor="b" anchorCtr="1"/>
          <a:lstStyle>
            <a:lvl1pPr marL="0" marR="0" lvl="0" indent="0" algn="ctr" rtl="0">
              <a:spcBef>
                <a:spcPts val="0"/>
              </a:spcBef>
              <a:spcAft>
                <a:spcPts val="0"/>
              </a:spcAft>
              <a:buNone/>
              <a:defRPr sz="4400" b="0" i="0" u="none" strike="noStrike" cap="none">
                <a:solidFill>
                  <a:schemeClr val="lt2"/>
                </a:solidFill>
                <a:latin typeface="Tahoma"/>
                <a:ea typeface="Tahoma"/>
                <a:cs typeface="Tahoma"/>
                <a:sym typeface="Tahoma"/>
              </a:defRPr>
            </a:lvl1pPr>
            <a:lvl2pPr marL="0" marR="0" lvl="1" indent="0" algn="l" rtl="0">
              <a:spcBef>
                <a:spcPts val="0"/>
              </a:spcBef>
              <a:spcAft>
                <a:spcPts val="0"/>
              </a:spcAft>
              <a:buNone/>
              <a:defRPr sz="4400" b="0" i="0" u="none" strike="noStrike" cap="none">
                <a:solidFill>
                  <a:schemeClr val="lt2"/>
                </a:solidFill>
                <a:latin typeface="Tahoma"/>
                <a:ea typeface="Tahoma"/>
                <a:cs typeface="Tahoma"/>
                <a:sym typeface="Tahoma"/>
              </a:defRPr>
            </a:lvl2pPr>
            <a:lvl3pPr marL="0" marR="0" lvl="2" indent="0" algn="l" rtl="0">
              <a:spcBef>
                <a:spcPts val="0"/>
              </a:spcBef>
              <a:spcAft>
                <a:spcPts val="0"/>
              </a:spcAft>
              <a:buNone/>
              <a:defRPr sz="4400" b="0" i="0" u="none" strike="noStrike" cap="none">
                <a:solidFill>
                  <a:schemeClr val="lt2"/>
                </a:solidFill>
                <a:latin typeface="Tahoma"/>
                <a:ea typeface="Tahoma"/>
                <a:cs typeface="Tahoma"/>
                <a:sym typeface="Tahoma"/>
              </a:defRPr>
            </a:lvl3pPr>
            <a:lvl4pPr marL="0" marR="0" lvl="3" indent="0" algn="l" rtl="0">
              <a:spcBef>
                <a:spcPts val="0"/>
              </a:spcBef>
              <a:spcAft>
                <a:spcPts val="0"/>
              </a:spcAft>
              <a:buNone/>
              <a:defRPr sz="4400" b="0" i="0" u="none" strike="noStrike" cap="none">
                <a:solidFill>
                  <a:schemeClr val="lt2"/>
                </a:solidFill>
                <a:latin typeface="Tahoma"/>
                <a:ea typeface="Tahoma"/>
                <a:cs typeface="Tahoma"/>
                <a:sym typeface="Tahoma"/>
              </a:defRPr>
            </a:lvl4pPr>
            <a:lvl5pPr marL="0" marR="0" lvl="4" indent="0" algn="l" rtl="0">
              <a:spcBef>
                <a:spcPts val="0"/>
              </a:spcBef>
              <a:spcAft>
                <a:spcPts val="0"/>
              </a:spcAft>
              <a:buNone/>
              <a:defRPr sz="4400" b="0" i="0" u="none" strike="noStrike" cap="none">
                <a:solidFill>
                  <a:schemeClr val="lt2"/>
                </a:solidFill>
                <a:latin typeface="Tahoma"/>
                <a:ea typeface="Tahoma"/>
                <a:cs typeface="Tahoma"/>
                <a:sym typeface="Tahoma"/>
              </a:defRPr>
            </a:lvl5pPr>
            <a:lvl6pPr marL="457200" marR="0" lvl="5" indent="0" algn="l" rtl="0">
              <a:spcBef>
                <a:spcPts val="0"/>
              </a:spcBef>
              <a:spcAft>
                <a:spcPts val="0"/>
              </a:spcAft>
              <a:buNone/>
              <a:defRPr sz="4400" b="0" i="0" u="none" strike="noStrike" cap="none">
                <a:solidFill>
                  <a:schemeClr val="lt2"/>
                </a:solidFill>
                <a:latin typeface="Tahoma"/>
                <a:ea typeface="Tahoma"/>
                <a:cs typeface="Tahoma"/>
                <a:sym typeface="Tahoma"/>
              </a:defRPr>
            </a:lvl6pPr>
            <a:lvl7pPr marL="914400" marR="0" lvl="6" indent="0" algn="l" rtl="0">
              <a:spcBef>
                <a:spcPts val="0"/>
              </a:spcBef>
              <a:spcAft>
                <a:spcPts val="0"/>
              </a:spcAft>
              <a:buNone/>
              <a:defRPr sz="4400" b="0" i="0" u="none" strike="noStrike" cap="none">
                <a:solidFill>
                  <a:schemeClr val="lt2"/>
                </a:solidFill>
                <a:latin typeface="Tahoma"/>
                <a:ea typeface="Tahoma"/>
                <a:cs typeface="Tahoma"/>
                <a:sym typeface="Tahoma"/>
              </a:defRPr>
            </a:lvl7pPr>
            <a:lvl8pPr marL="1371600" marR="0" lvl="7" indent="0" algn="l" rtl="0">
              <a:spcBef>
                <a:spcPts val="0"/>
              </a:spcBef>
              <a:spcAft>
                <a:spcPts val="0"/>
              </a:spcAft>
              <a:buNone/>
              <a:defRPr sz="4400" b="0" i="0" u="none" strike="noStrike" cap="none">
                <a:solidFill>
                  <a:schemeClr val="lt2"/>
                </a:solidFill>
                <a:latin typeface="Tahoma"/>
                <a:ea typeface="Tahoma"/>
                <a:cs typeface="Tahoma"/>
                <a:sym typeface="Tahoma"/>
              </a:defRPr>
            </a:lvl8pPr>
            <a:lvl9pPr marL="1828800" marR="0" lvl="8" indent="0" algn="l" rtl="0">
              <a:spcBef>
                <a:spcPts val="0"/>
              </a:spcBef>
              <a:spcAft>
                <a:spcPts val="0"/>
              </a:spcAft>
              <a:buNone/>
              <a:defRPr sz="4400" b="0" i="0" u="none" strike="noStrike" cap="none">
                <a:solidFill>
                  <a:schemeClr val="lt2"/>
                </a:solidFill>
                <a:latin typeface="Tahoma"/>
                <a:ea typeface="Tahoma"/>
                <a:cs typeface="Tahoma"/>
                <a:sym typeface="Tahoma"/>
              </a:defRPr>
            </a:lvl9pPr>
          </a:lstStyle>
          <a:p>
            <a:endParaRPr/>
          </a:p>
        </p:txBody>
      </p:sp>
      <p:sp>
        <p:nvSpPr>
          <p:cNvPr id="18" name="Shape 18"/>
          <p:cNvSpPr txBox="1">
            <a:spLocks noGrp="1"/>
          </p:cNvSpPr>
          <p:nvPr>
            <p:ph type="subTitle" idx="1"/>
          </p:nvPr>
        </p:nvSpPr>
        <p:spPr>
          <a:xfrm>
            <a:off x="1371600" y="3886200"/>
            <a:ext cx="6400799" cy="1752600"/>
          </a:xfrm>
          <a:prstGeom prst="rect">
            <a:avLst/>
          </a:prstGeom>
          <a:noFill/>
          <a:ln>
            <a:noFill/>
          </a:ln>
        </p:spPr>
        <p:txBody>
          <a:bodyPr lIns="91425" tIns="91425" rIns="91425" bIns="91425" anchor="t" anchorCtr="0"/>
          <a:lstStyle>
            <a:lvl1pPr marL="0" marR="0" lvl="0" indent="0" algn="ctr" rtl="0">
              <a:spcBef>
                <a:spcPts val="640"/>
              </a:spcBef>
              <a:spcAft>
                <a:spcPts val="0"/>
              </a:spcAft>
              <a:buClr>
                <a:schemeClr val="hlink"/>
              </a:buClr>
              <a:buFont typeface="Tahoma"/>
              <a:buNone/>
              <a:defRPr sz="3200" b="0" i="0" u="none" strike="noStrike" cap="none">
                <a:solidFill>
                  <a:schemeClr val="lt1"/>
                </a:solidFill>
                <a:latin typeface="Tahoma"/>
                <a:ea typeface="Tahoma"/>
                <a:cs typeface="Tahoma"/>
                <a:sym typeface="Tahoma"/>
              </a:defRPr>
            </a:lvl1pPr>
            <a:lvl2pPr marL="742950" marR="0" lvl="1" indent="-107950" algn="l" rtl="0">
              <a:spcBef>
                <a:spcPts val="560"/>
              </a:spcBef>
              <a:spcAft>
                <a:spcPts val="0"/>
              </a:spcAft>
              <a:buClr>
                <a:schemeClr val="lt1"/>
              </a:buClr>
              <a:buSzPct val="100000"/>
              <a:buFont typeface="Tahoma"/>
              <a:buChar char="–"/>
              <a:defRPr sz="2800" b="0" i="0" u="none" strike="noStrike" cap="none">
                <a:solidFill>
                  <a:schemeClr val="lt1"/>
                </a:solidFill>
                <a:latin typeface="Tahoma"/>
                <a:ea typeface="Tahoma"/>
                <a:cs typeface="Tahoma"/>
                <a:sym typeface="Tahoma"/>
              </a:defRPr>
            </a:lvl2pPr>
            <a:lvl3pPr marL="1143000" marR="0" lvl="2" indent="-45719" algn="l" rtl="0">
              <a:spcBef>
                <a:spcPts val="480"/>
              </a:spcBef>
              <a:spcAft>
                <a:spcPts val="0"/>
              </a:spcAft>
              <a:buClr>
                <a:schemeClr val="hlink"/>
              </a:buClr>
              <a:buSzPct val="119999"/>
              <a:buFont typeface="Tahoma"/>
              <a:buChar char="•"/>
              <a:defRPr sz="2400" b="0" i="0" u="none" strike="noStrike" cap="none">
                <a:solidFill>
                  <a:schemeClr val="lt1"/>
                </a:solidFill>
                <a:latin typeface="Tahoma"/>
                <a:ea typeface="Tahoma"/>
                <a:cs typeface="Tahoma"/>
                <a:sym typeface="Tahoma"/>
              </a:defRPr>
            </a:lvl3pPr>
            <a:lvl4pPr marL="1600200" marR="0" lvl="3" indent="-101600" algn="l" rtl="0">
              <a:spcBef>
                <a:spcPts val="400"/>
              </a:spcBef>
              <a:spcAft>
                <a:spcPts val="0"/>
              </a:spcAft>
              <a:buClr>
                <a:schemeClr val="lt1"/>
              </a:buClr>
              <a:buSzPct val="100000"/>
              <a:buFont typeface="Tahoma"/>
              <a:buChar char="–"/>
              <a:defRPr sz="2000" b="0" i="0" u="none" strike="noStrike" cap="none">
                <a:solidFill>
                  <a:schemeClr val="lt1"/>
                </a:solidFill>
                <a:latin typeface="Tahoma"/>
                <a:ea typeface="Tahoma"/>
                <a:cs typeface="Tahoma"/>
                <a:sym typeface="Tahoma"/>
              </a:defRPr>
            </a:lvl4pPr>
            <a:lvl5pPr marL="2057400" marR="0" lvl="4"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5pPr>
            <a:lvl6pPr marL="2514600" marR="0" lvl="5"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6pPr>
            <a:lvl7pPr marL="2971800" marR="0" lvl="6"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7pPr>
            <a:lvl8pPr marL="3429000" marR="0" lvl="7"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8pPr>
            <a:lvl9pPr marL="3886200" marR="0" lvl="8"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9pPr>
          </a:lstStyle>
          <a:p>
            <a:endParaRPr/>
          </a:p>
        </p:txBody>
      </p:sp>
      <p:sp>
        <p:nvSpPr>
          <p:cNvPr id="19" name="Shape 19"/>
          <p:cNvSpPr txBox="1">
            <a:spLocks noGrp="1"/>
          </p:cNvSpPr>
          <p:nvPr>
            <p:ph type="ftr" idx="11"/>
          </p:nvPr>
        </p:nvSpPr>
        <p:spPr>
          <a:xfrm>
            <a:off x="3124200" y="6245225"/>
            <a:ext cx="2895600"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20" name="Shape 20"/>
          <p:cNvSpPr txBox="1">
            <a:spLocks noGrp="1"/>
          </p:cNvSpPr>
          <p:nvPr>
            <p:ph type="sldNum" idx="12"/>
          </p:nvPr>
        </p:nvSpPr>
        <p:spPr>
          <a:xfrm>
            <a:off x="6553200" y="6245225"/>
            <a:ext cx="2133599" cy="476249"/>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lt1"/>
              </a:buClr>
              <a:buSzPct val="25000"/>
              <a:buFont typeface="Arial"/>
              <a:buNone/>
            </a:pPr>
            <a:fld id="{00000000-1234-1234-1234-123412341234}" type="slidenum">
              <a:rPr lang="en-US" sz="1400" b="0" i="0" u="none">
                <a:solidFill>
                  <a:schemeClr val="lt1"/>
                </a:solidFill>
                <a:latin typeface="Arial"/>
                <a:ea typeface="Arial"/>
                <a:cs typeface="Arial"/>
                <a:sym typeface="Arial"/>
              </a:rPr>
              <a:t>‹#›</a:t>
            </a:fld>
            <a:endParaRPr lang="en-US" sz="1400" b="0" i="0" u="none">
              <a:solidFill>
                <a:schemeClr val="lt1"/>
              </a:solidFill>
              <a:latin typeface="Arial"/>
              <a:ea typeface="Arial"/>
              <a:cs typeface="Arial"/>
              <a:sym typeface="Arial"/>
            </a:endParaRPr>
          </a:p>
        </p:txBody>
      </p:sp>
      <p:sp>
        <p:nvSpPr>
          <p:cNvPr id="21" name="Shape 21"/>
          <p:cNvSpPr txBox="1">
            <a:spLocks noGrp="1"/>
          </p:cNvSpPr>
          <p:nvPr>
            <p:ph type="dt" idx="10"/>
          </p:nvPr>
        </p:nvSpPr>
        <p:spPr>
          <a:xfrm>
            <a:off x="457200" y="6245225"/>
            <a:ext cx="2133599"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134"/>
        <p:cNvGrpSpPr/>
        <p:nvPr/>
      </p:nvGrpSpPr>
      <p:grpSpPr>
        <a:xfrm>
          <a:off x="0" y="0"/>
          <a:ext cx="0" cy="0"/>
          <a:chOff x="0" y="0"/>
          <a:chExt cx="0" cy="0"/>
        </a:xfrm>
      </p:grpSpPr>
      <p:sp>
        <p:nvSpPr>
          <p:cNvPr id="135" name="Shape 135"/>
          <p:cNvSpPr txBox="1">
            <a:spLocks noGrp="1"/>
          </p:cNvSpPr>
          <p:nvPr>
            <p:ph type="title"/>
          </p:nvPr>
        </p:nvSpPr>
        <p:spPr>
          <a:xfrm>
            <a:off x="457200" y="273050"/>
            <a:ext cx="3008313" cy="1162049"/>
          </a:xfrm>
          <a:prstGeom prst="rect">
            <a:avLst/>
          </a:prstGeom>
          <a:noFill/>
          <a:ln>
            <a:noFill/>
          </a:ln>
        </p:spPr>
        <p:txBody>
          <a:bodyPr lIns="91425" tIns="91425" rIns="91425" bIns="91425" anchor="b" anchorCtr="0"/>
          <a:lstStyle>
            <a:lvl1pPr marL="0" marR="0" lvl="0" indent="0" algn="l" rtl="0">
              <a:spcBef>
                <a:spcPts val="0"/>
              </a:spcBef>
              <a:spcAft>
                <a:spcPts val="0"/>
              </a:spcAft>
              <a:buNone/>
              <a:defRPr sz="2000" b="1" i="0" u="none" strike="noStrike" cap="none">
                <a:solidFill>
                  <a:schemeClr val="lt2"/>
                </a:solidFill>
                <a:latin typeface="Tahoma"/>
                <a:ea typeface="Tahoma"/>
                <a:cs typeface="Tahoma"/>
                <a:sym typeface="Tahoma"/>
              </a:defRPr>
            </a:lvl1pPr>
            <a:lvl2pPr marL="0" marR="0" lvl="1" indent="0" algn="l" rtl="0">
              <a:spcBef>
                <a:spcPts val="0"/>
              </a:spcBef>
              <a:spcAft>
                <a:spcPts val="0"/>
              </a:spcAft>
              <a:buNone/>
              <a:defRPr sz="4400" b="0" i="0" u="none" strike="noStrike" cap="none">
                <a:solidFill>
                  <a:schemeClr val="lt2"/>
                </a:solidFill>
                <a:latin typeface="Tahoma"/>
                <a:ea typeface="Tahoma"/>
                <a:cs typeface="Tahoma"/>
                <a:sym typeface="Tahoma"/>
              </a:defRPr>
            </a:lvl2pPr>
            <a:lvl3pPr marL="0" marR="0" lvl="2" indent="0" algn="l" rtl="0">
              <a:spcBef>
                <a:spcPts val="0"/>
              </a:spcBef>
              <a:spcAft>
                <a:spcPts val="0"/>
              </a:spcAft>
              <a:buNone/>
              <a:defRPr sz="4400" b="0" i="0" u="none" strike="noStrike" cap="none">
                <a:solidFill>
                  <a:schemeClr val="lt2"/>
                </a:solidFill>
                <a:latin typeface="Tahoma"/>
                <a:ea typeface="Tahoma"/>
                <a:cs typeface="Tahoma"/>
                <a:sym typeface="Tahoma"/>
              </a:defRPr>
            </a:lvl3pPr>
            <a:lvl4pPr marL="0" marR="0" lvl="3" indent="0" algn="l" rtl="0">
              <a:spcBef>
                <a:spcPts val="0"/>
              </a:spcBef>
              <a:spcAft>
                <a:spcPts val="0"/>
              </a:spcAft>
              <a:buNone/>
              <a:defRPr sz="4400" b="0" i="0" u="none" strike="noStrike" cap="none">
                <a:solidFill>
                  <a:schemeClr val="lt2"/>
                </a:solidFill>
                <a:latin typeface="Tahoma"/>
                <a:ea typeface="Tahoma"/>
                <a:cs typeface="Tahoma"/>
                <a:sym typeface="Tahoma"/>
              </a:defRPr>
            </a:lvl4pPr>
            <a:lvl5pPr marL="0" marR="0" lvl="4" indent="0" algn="l" rtl="0">
              <a:spcBef>
                <a:spcPts val="0"/>
              </a:spcBef>
              <a:spcAft>
                <a:spcPts val="0"/>
              </a:spcAft>
              <a:buNone/>
              <a:defRPr sz="4400" b="0" i="0" u="none" strike="noStrike" cap="none">
                <a:solidFill>
                  <a:schemeClr val="lt2"/>
                </a:solidFill>
                <a:latin typeface="Tahoma"/>
                <a:ea typeface="Tahoma"/>
                <a:cs typeface="Tahoma"/>
                <a:sym typeface="Tahoma"/>
              </a:defRPr>
            </a:lvl5pPr>
            <a:lvl6pPr marL="457200" marR="0" lvl="5" indent="0" algn="l" rtl="0">
              <a:spcBef>
                <a:spcPts val="0"/>
              </a:spcBef>
              <a:spcAft>
                <a:spcPts val="0"/>
              </a:spcAft>
              <a:buNone/>
              <a:defRPr sz="4400" b="0" i="0" u="none" strike="noStrike" cap="none">
                <a:solidFill>
                  <a:schemeClr val="lt2"/>
                </a:solidFill>
                <a:latin typeface="Tahoma"/>
                <a:ea typeface="Tahoma"/>
                <a:cs typeface="Tahoma"/>
                <a:sym typeface="Tahoma"/>
              </a:defRPr>
            </a:lvl6pPr>
            <a:lvl7pPr marL="914400" marR="0" lvl="6" indent="0" algn="l" rtl="0">
              <a:spcBef>
                <a:spcPts val="0"/>
              </a:spcBef>
              <a:spcAft>
                <a:spcPts val="0"/>
              </a:spcAft>
              <a:buNone/>
              <a:defRPr sz="4400" b="0" i="0" u="none" strike="noStrike" cap="none">
                <a:solidFill>
                  <a:schemeClr val="lt2"/>
                </a:solidFill>
                <a:latin typeface="Tahoma"/>
                <a:ea typeface="Tahoma"/>
                <a:cs typeface="Tahoma"/>
                <a:sym typeface="Tahoma"/>
              </a:defRPr>
            </a:lvl7pPr>
            <a:lvl8pPr marL="1371600" marR="0" lvl="7" indent="0" algn="l" rtl="0">
              <a:spcBef>
                <a:spcPts val="0"/>
              </a:spcBef>
              <a:spcAft>
                <a:spcPts val="0"/>
              </a:spcAft>
              <a:buNone/>
              <a:defRPr sz="4400" b="0" i="0" u="none" strike="noStrike" cap="none">
                <a:solidFill>
                  <a:schemeClr val="lt2"/>
                </a:solidFill>
                <a:latin typeface="Tahoma"/>
                <a:ea typeface="Tahoma"/>
                <a:cs typeface="Tahoma"/>
                <a:sym typeface="Tahoma"/>
              </a:defRPr>
            </a:lvl8pPr>
            <a:lvl9pPr marL="1828800" marR="0" lvl="8" indent="0" algn="l" rtl="0">
              <a:spcBef>
                <a:spcPts val="0"/>
              </a:spcBef>
              <a:spcAft>
                <a:spcPts val="0"/>
              </a:spcAft>
              <a:buNone/>
              <a:defRPr sz="4400" b="0" i="0" u="none" strike="noStrike" cap="none">
                <a:solidFill>
                  <a:schemeClr val="lt2"/>
                </a:solidFill>
                <a:latin typeface="Tahoma"/>
                <a:ea typeface="Tahoma"/>
                <a:cs typeface="Tahoma"/>
                <a:sym typeface="Tahoma"/>
              </a:defRPr>
            </a:lvl9pPr>
          </a:lstStyle>
          <a:p>
            <a:endParaRPr/>
          </a:p>
        </p:txBody>
      </p:sp>
      <p:sp>
        <p:nvSpPr>
          <p:cNvPr id="136" name="Shape 136"/>
          <p:cNvSpPr txBox="1">
            <a:spLocks noGrp="1"/>
          </p:cNvSpPr>
          <p:nvPr>
            <p:ph type="body" idx="1"/>
          </p:nvPr>
        </p:nvSpPr>
        <p:spPr>
          <a:xfrm>
            <a:off x="3575050" y="273050"/>
            <a:ext cx="5111750" cy="5853112"/>
          </a:xfrm>
          <a:prstGeom prst="rect">
            <a:avLst/>
          </a:prstGeom>
          <a:noFill/>
          <a:ln>
            <a:noFill/>
          </a:ln>
        </p:spPr>
        <p:txBody>
          <a:bodyPr lIns="91425" tIns="91425" rIns="91425" bIns="91425" anchor="t" anchorCtr="0"/>
          <a:lstStyle>
            <a:lvl1pPr marL="342900" marR="0" lvl="0" indent="-99059" algn="l" rtl="0">
              <a:spcBef>
                <a:spcPts val="640"/>
              </a:spcBef>
              <a:spcAft>
                <a:spcPts val="0"/>
              </a:spcAft>
              <a:buClr>
                <a:schemeClr val="hlink"/>
              </a:buClr>
              <a:buSzPct val="120000"/>
              <a:buFont typeface="Tahoma"/>
              <a:buChar char="•"/>
              <a:defRPr sz="3200" b="0" i="0" u="none" strike="noStrike" cap="none">
                <a:solidFill>
                  <a:schemeClr val="lt1"/>
                </a:solidFill>
                <a:latin typeface="Tahoma"/>
                <a:ea typeface="Tahoma"/>
                <a:cs typeface="Tahoma"/>
                <a:sym typeface="Tahoma"/>
              </a:defRPr>
            </a:lvl1pPr>
            <a:lvl2pPr marL="742950" marR="0" lvl="1" indent="-107950" algn="l" rtl="0">
              <a:spcBef>
                <a:spcPts val="560"/>
              </a:spcBef>
              <a:spcAft>
                <a:spcPts val="0"/>
              </a:spcAft>
              <a:buClr>
                <a:schemeClr val="lt1"/>
              </a:buClr>
              <a:buSzPct val="100000"/>
              <a:buFont typeface="Tahoma"/>
              <a:buChar char="–"/>
              <a:defRPr sz="2800" b="0" i="0" u="none" strike="noStrike" cap="none">
                <a:solidFill>
                  <a:schemeClr val="lt1"/>
                </a:solidFill>
                <a:latin typeface="Tahoma"/>
                <a:ea typeface="Tahoma"/>
                <a:cs typeface="Tahoma"/>
                <a:sym typeface="Tahoma"/>
              </a:defRPr>
            </a:lvl2pPr>
            <a:lvl3pPr marL="1143000" marR="0" lvl="2" indent="-45719" algn="l" rtl="0">
              <a:spcBef>
                <a:spcPts val="480"/>
              </a:spcBef>
              <a:spcAft>
                <a:spcPts val="0"/>
              </a:spcAft>
              <a:buClr>
                <a:schemeClr val="hlink"/>
              </a:buClr>
              <a:buSzPct val="119999"/>
              <a:buFont typeface="Tahoma"/>
              <a:buChar char="•"/>
              <a:defRPr sz="2400" b="0" i="0" u="none" strike="noStrike" cap="none">
                <a:solidFill>
                  <a:schemeClr val="lt1"/>
                </a:solidFill>
                <a:latin typeface="Tahoma"/>
                <a:ea typeface="Tahoma"/>
                <a:cs typeface="Tahoma"/>
                <a:sym typeface="Tahoma"/>
              </a:defRPr>
            </a:lvl3pPr>
            <a:lvl4pPr marL="1600200" marR="0" lvl="3" indent="-101600" algn="l" rtl="0">
              <a:spcBef>
                <a:spcPts val="400"/>
              </a:spcBef>
              <a:spcAft>
                <a:spcPts val="0"/>
              </a:spcAft>
              <a:buClr>
                <a:schemeClr val="lt1"/>
              </a:buClr>
              <a:buSzPct val="100000"/>
              <a:buFont typeface="Tahoma"/>
              <a:buChar char="–"/>
              <a:defRPr sz="2000" b="0" i="0" u="none" strike="noStrike" cap="none">
                <a:solidFill>
                  <a:schemeClr val="lt1"/>
                </a:solidFill>
                <a:latin typeface="Tahoma"/>
                <a:ea typeface="Tahoma"/>
                <a:cs typeface="Tahoma"/>
                <a:sym typeface="Tahoma"/>
              </a:defRPr>
            </a:lvl4pPr>
            <a:lvl5pPr marL="2057400" marR="0" lvl="4"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5pPr>
            <a:lvl6pPr marL="2514600" marR="0" lvl="5"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6pPr>
            <a:lvl7pPr marL="2971800" marR="0" lvl="6"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7pPr>
            <a:lvl8pPr marL="3429000" marR="0" lvl="7"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8pPr>
            <a:lvl9pPr marL="3886200" marR="0" lvl="8"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9pPr>
          </a:lstStyle>
          <a:p>
            <a:endParaRPr/>
          </a:p>
        </p:txBody>
      </p:sp>
      <p:sp>
        <p:nvSpPr>
          <p:cNvPr id="137" name="Shape 137"/>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marR="0" lvl="0" indent="0" algn="l" rtl="0">
              <a:spcBef>
                <a:spcPts val="280"/>
              </a:spcBef>
              <a:spcAft>
                <a:spcPts val="0"/>
              </a:spcAft>
              <a:buClr>
                <a:schemeClr val="hlink"/>
              </a:buClr>
              <a:buFont typeface="Tahoma"/>
              <a:buNone/>
              <a:defRPr sz="1400" b="0" i="0" u="none" strike="noStrike" cap="none">
                <a:solidFill>
                  <a:schemeClr val="lt1"/>
                </a:solidFill>
                <a:latin typeface="Tahoma"/>
                <a:ea typeface="Tahoma"/>
                <a:cs typeface="Tahoma"/>
                <a:sym typeface="Tahoma"/>
              </a:defRPr>
            </a:lvl1pPr>
            <a:lvl2pPr marL="457200" marR="0" lvl="1" indent="0" algn="l" rtl="0">
              <a:spcBef>
                <a:spcPts val="240"/>
              </a:spcBef>
              <a:spcAft>
                <a:spcPts val="0"/>
              </a:spcAft>
              <a:buClr>
                <a:schemeClr val="lt1"/>
              </a:buClr>
              <a:buFont typeface="Tahoma"/>
              <a:buNone/>
              <a:defRPr sz="1200" b="0" i="0" u="none" strike="noStrike" cap="none">
                <a:solidFill>
                  <a:schemeClr val="lt1"/>
                </a:solidFill>
                <a:latin typeface="Tahoma"/>
                <a:ea typeface="Tahoma"/>
                <a:cs typeface="Tahoma"/>
                <a:sym typeface="Tahoma"/>
              </a:defRPr>
            </a:lvl2pPr>
            <a:lvl3pPr marL="914400" marR="0" lvl="2" indent="0" algn="l" rtl="0">
              <a:spcBef>
                <a:spcPts val="200"/>
              </a:spcBef>
              <a:spcAft>
                <a:spcPts val="0"/>
              </a:spcAft>
              <a:buClr>
                <a:schemeClr val="hlink"/>
              </a:buClr>
              <a:buFont typeface="Tahoma"/>
              <a:buNone/>
              <a:defRPr sz="1000" b="0" i="0" u="none" strike="noStrike" cap="none">
                <a:solidFill>
                  <a:schemeClr val="lt1"/>
                </a:solidFill>
                <a:latin typeface="Tahoma"/>
                <a:ea typeface="Tahoma"/>
                <a:cs typeface="Tahoma"/>
                <a:sym typeface="Tahoma"/>
              </a:defRPr>
            </a:lvl3pPr>
            <a:lvl4pPr marL="1371600" marR="0" lvl="3" indent="0" algn="l" rtl="0">
              <a:spcBef>
                <a:spcPts val="180"/>
              </a:spcBef>
              <a:spcAft>
                <a:spcPts val="0"/>
              </a:spcAft>
              <a:buClr>
                <a:schemeClr val="lt1"/>
              </a:buClr>
              <a:buFont typeface="Tahoma"/>
              <a:buNone/>
              <a:defRPr sz="900" b="0" i="0" u="none" strike="noStrike" cap="none">
                <a:solidFill>
                  <a:schemeClr val="lt1"/>
                </a:solidFill>
                <a:latin typeface="Tahoma"/>
                <a:ea typeface="Tahoma"/>
                <a:cs typeface="Tahoma"/>
                <a:sym typeface="Tahoma"/>
              </a:defRPr>
            </a:lvl4pPr>
            <a:lvl5pPr marL="1828800" marR="0" lvl="4" indent="0" algn="l" rtl="0">
              <a:spcBef>
                <a:spcPts val="180"/>
              </a:spcBef>
              <a:spcAft>
                <a:spcPts val="0"/>
              </a:spcAft>
              <a:buClr>
                <a:schemeClr val="hlink"/>
              </a:buClr>
              <a:buFont typeface="Noto Sans Symbols"/>
              <a:buNone/>
              <a:defRPr sz="900" b="0" i="0" u="none" strike="noStrike" cap="none">
                <a:solidFill>
                  <a:schemeClr val="lt1"/>
                </a:solidFill>
                <a:latin typeface="Tahoma"/>
                <a:ea typeface="Tahoma"/>
                <a:cs typeface="Tahoma"/>
                <a:sym typeface="Tahoma"/>
              </a:defRPr>
            </a:lvl5pPr>
            <a:lvl6pPr marL="2286000" marR="0" lvl="5" indent="0" algn="l" rtl="0">
              <a:spcBef>
                <a:spcPts val="180"/>
              </a:spcBef>
              <a:spcAft>
                <a:spcPts val="0"/>
              </a:spcAft>
              <a:buClr>
                <a:schemeClr val="hlink"/>
              </a:buClr>
              <a:buFont typeface="Noto Sans Symbols"/>
              <a:buNone/>
              <a:defRPr sz="900" b="0" i="0" u="none" strike="noStrike" cap="none">
                <a:solidFill>
                  <a:schemeClr val="lt1"/>
                </a:solidFill>
                <a:latin typeface="Tahoma"/>
                <a:ea typeface="Tahoma"/>
                <a:cs typeface="Tahoma"/>
                <a:sym typeface="Tahoma"/>
              </a:defRPr>
            </a:lvl6pPr>
            <a:lvl7pPr marL="2743200" marR="0" lvl="6" indent="0" algn="l" rtl="0">
              <a:spcBef>
                <a:spcPts val="180"/>
              </a:spcBef>
              <a:spcAft>
                <a:spcPts val="0"/>
              </a:spcAft>
              <a:buClr>
                <a:schemeClr val="hlink"/>
              </a:buClr>
              <a:buFont typeface="Noto Sans Symbols"/>
              <a:buNone/>
              <a:defRPr sz="900" b="0" i="0" u="none" strike="noStrike" cap="none">
                <a:solidFill>
                  <a:schemeClr val="lt1"/>
                </a:solidFill>
                <a:latin typeface="Tahoma"/>
                <a:ea typeface="Tahoma"/>
                <a:cs typeface="Tahoma"/>
                <a:sym typeface="Tahoma"/>
              </a:defRPr>
            </a:lvl7pPr>
            <a:lvl8pPr marL="3200400" marR="0" lvl="7" indent="0" algn="l" rtl="0">
              <a:spcBef>
                <a:spcPts val="180"/>
              </a:spcBef>
              <a:spcAft>
                <a:spcPts val="0"/>
              </a:spcAft>
              <a:buClr>
                <a:schemeClr val="hlink"/>
              </a:buClr>
              <a:buFont typeface="Noto Sans Symbols"/>
              <a:buNone/>
              <a:defRPr sz="900" b="0" i="0" u="none" strike="noStrike" cap="none">
                <a:solidFill>
                  <a:schemeClr val="lt1"/>
                </a:solidFill>
                <a:latin typeface="Tahoma"/>
                <a:ea typeface="Tahoma"/>
                <a:cs typeface="Tahoma"/>
                <a:sym typeface="Tahoma"/>
              </a:defRPr>
            </a:lvl8pPr>
            <a:lvl9pPr marL="3657600" marR="0" lvl="8" indent="0" algn="l" rtl="0">
              <a:spcBef>
                <a:spcPts val="180"/>
              </a:spcBef>
              <a:spcAft>
                <a:spcPts val="0"/>
              </a:spcAft>
              <a:buClr>
                <a:schemeClr val="hlink"/>
              </a:buClr>
              <a:buFont typeface="Noto Sans Symbols"/>
              <a:buNone/>
              <a:defRPr sz="900" b="0" i="0" u="none" strike="noStrike" cap="none">
                <a:solidFill>
                  <a:schemeClr val="lt1"/>
                </a:solidFill>
                <a:latin typeface="Tahoma"/>
                <a:ea typeface="Tahoma"/>
                <a:cs typeface="Tahoma"/>
                <a:sym typeface="Tahoma"/>
              </a:defRPr>
            </a:lvl9pPr>
          </a:lstStyle>
          <a:p>
            <a:endParaRPr/>
          </a:p>
        </p:txBody>
      </p:sp>
      <p:sp>
        <p:nvSpPr>
          <p:cNvPr id="138" name="Shape 138"/>
          <p:cNvSpPr txBox="1">
            <a:spLocks noGrp="1"/>
          </p:cNvSpPr>
          <p:nvPr>
            <p:ph type="dt" idx="10"/>
          </p:nvPr>
        </p:nvSpPr>
        <p:spPr>
          <a:xfrm>
            <a:off x="457200" y="6245225"/>
            <a:ext cx="2133599"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139" name="Shape 139"/>
          <p:cNvSpPr txBox="1">
            <a:spLocks noGrp="1"/>
          </p:cNvSpPr>
          <p:nvPr>
            <p:ph type="ftr" idx="11"/>
          </p:nvPr>
        </p:nvSpPr>
        <p:spPr>
          <a:xfrm>
            <a:off x="3124200" y="6245225"/>
            <a:ext cx="2895600"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140" name="Shape 140"/>
          <p:cNvSpPr txBox="1">
            <a:spLocks noGrp="1"/>
          </p:cNvSpPr>
          <p:nvPr>
            <p:ph type="sldNum" idx="12"/>
          </p:nvPr>
        </p:nvSpPr>
        <p:spPr>
          <a:xfrm>
            <a:off x="6553200" y="6245225"/>
            <a:ext cx="2133599" cy="476249"/>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lt1"/>
              </a:buClr>
              <a:buSzPct val="25000"/>
              <a:buFont typeface="Arial"/>
              <a:buNone/>
            </a:pPr>
            <a:fld id="{00000000-1234-1234-1234-123412341234}" type="slidenum">
              <a:rPr lang="en-US" sz="1400" b="0" i="0" u="none">
                <a:solidFill>
                  <a:schemeClr val="lt1"/>
                </a:solidFill>
                <a:latin typeface="Arial"/>
                <a:ea typeface="Arial"/>
                <a:cs typeface="Arial"/>
                <a:sym typeface="Arial"/>
              </a:rPr>
              <a:t>‹#›</a:t>
            </a:fld>
            <a:endParaRPr lang="en-US" sz="1400" b="0" i="0" u="none">
              <a:solidFill>
                <a:schemeClr val="lt1"/>
              </a:solidFill>
              <a:latin typeface="Arial"/>
              <a:ea typeface="Arial"/>
              <a:cs typeface="Arial"/>
              <a:sym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147"/>
        <p:cNvGrpSpPr/>
        <p:nvPr/>
      </p:nvGrpSpPr>
      <p:grpSpPr>
        <a:xfrm>
          <a:off x="0" y="0"/>
          <a:ext cx="0" cy="0"/>
          <a:chOff x="0" y="0"/>
          <a:chExt cx="0" cy="0"/>
        </a:xfrm>
      </p:grpSpPr>
      <p:sp>
        <p:nvSpPr>
          <p:cNvPr id="148" name="Shape 148"/>
          <p:cNvSpPr txBox="1">
            <a:spLocks noGrp="1"/>
          </p:cNvSpPr>
          <p:nvPr>
            <p:ph type="title"/>
          </p:nvPr>
        </p:nvSpPr>
        <p:spPr>
          <a:xfrm>
            <a:off x="1792288" y="4800600"/>
            <a:ext cx="5486399" cy="566737"/>
          </a:xfrm>
          <a:prstGeom prst="rect">
            <a:avLst/>
          </a:prstGeom>
          <a:noFill/>
          <a:ln>
            <a:noFill/>
          </a:ln>
        </p:spPr>
        <p:txBody>
          <a:bodyPr lIns="91425" tIns="91425" rIns="91425" bIns="91425" anchor="b" anchorCtr="0"/>
          <a:lstStyle>
            <a:lvl1pPr marL="0" marR="0" lvl="0" indent="0" algn="l" rtl="0">
              <a:spcBef>
                <a:spcPts val="0"/>
              </a:spcBef>
              <a:spcAft>
                <a:spcPts val="0"/>
              </a:spcAft>
              <a:buNone/>
              <a:defRPr sz="2000" b="1" i="0" u="none" strike="noStrike" cap="none">
                <a:solidFill>
                  <a:schemeClr val="lt2"/>
                </a:solidFill>
                <a:latin typeface="Tahoma"/>
                <a:ea typeface="Tahoma"/>
                <a:cs typeface="Tahoma"/>
                <a:sym typeface="Tahoma"/>
              </a:defRPr>
            </a:lvl1pPr>
            <a:lvl2pPr marL="0" marR="0" lvl="1" indent="0" algn="l" rtl="0">
              <a:spcBef>
                <a:spcPts val="0"/>
              </a:spcBef>
              <a:spcAft>
                <a:spcPts val="0"/>
              </a:spcAft>
              <a:buNone/>
              <a:defRPr sz="4400" b="0" i="0" u="none" strike="noStrike" cap="none">
                <a:solidFill>
                  <a:schemeClr val="lt2"/>
                </a:solidFill>
                <a:latin typeface="Tahoma"/>
                <a:ea typeface="Tahoma"/>
                <a:cs typeface="Tahoma"/>
                <a:sym typeface="Tahoma"/>
              </a:defRPr>
            </a:lvl2pPr>
            <a:lvl3pPr marL="0" marR="0" lvl="2" indent="0" algn="l" rtl="0">
              <a:spcBef>
                <a:spcPts val="0"/>
              </a:spcBef>
              <a:spcAft>
                <a:spcPts val="0"/>
              </a:spcAft>
              <a:buNone/>
              <a:defRPr sz="4400" b="0" i="0" u="none" strike="noStrike" cap="none">
                <a:solidFill>
                  <a:schemeClr val="lt2"/>
                </a:solidFill>
                <a:latin typeface="Tahoma"/>
                <a:ea typeface="Tahoma"/>
                <a:cs typeface="Tahoma"/>
                <a:sym typeface="Tahoma"/>
              </a:defRPr>
            </a:lvl3pPr>
            <a:lvl4pPr marL="0" marR="0" lvl="3" indent="0" algn="l" rtl="0">
              <a:spcBef>
                <a:spcPts val="0"/>
              </a:spcBef>
              <a:spcAft>
                <a:spcPts val="0"/>
              </a:spcAft>
              <a:buNone/>
              <a:defRPr sz="4400" b="0" i="0" u="none" strike="noStrike" cap="none">
                <a:solidFill>
                  <a:schemeClr val="lt2"/>
                </a:solidFill>
                <a:latin typeface="Tahoma"/>
                <a:ea typeface="Tahoma"/>
                <a:cs typeface="Tahoma"/>
                <a:sym typeface="Tahoma"/>
              </a:defRPr>
            </a:lvl4pPr>
            <a:lvl5pPr marL="0" marR="0" lvl="4" indent="0" algn="l" rtl="0">
              <a:spcBef>
                <a:spcPts val="0"/>
              </a:spcBef>
              <a:spcAft>
                <a:spcPts val="0"/>
              </a:spcAft>
              <a:buNone/>
              <a:defRPr sz="4400" b="0" i="0" u="none" strike="noStrike" cap="none">
                <a:solidFill>
                  <a:schemeClr val="lt2"/>
                </a:solidFill>
                <a:latin typeface="Tahoma"/>
                <a:ea typeface="Tahoma"/>
                <a:cs typeface="Tahoma"/>
                <a:sym typeface="Tahoma"/>
              </a:defRPr>
            </a:lvl5pPr>
            <a:lvl6pPr marL="457200" marR="0" lvl="5" indent="0" algn="l" rtl="0">
              <a:spcBef>
                <a:spcPts val="0"/>
              </a:spcBef>
              <a:spcAft>
                <a:spcPts val="0"/>
              </a:spcAft>
              <a:buNone/>
              <a:defRPr sz="4400" b="0" i="0" u="none" strike="noStrike" cap="none">
                <a:solidFill>
                  <a:schemeClr val="lt2"/>
                </a:solidFill>
                <a:latin typeface="Tahoma"/>
                <a:ea typeface="Tahoma"/>
                <a:cs typeface="Tahoma"/>
                <a:sym typeface="Tahoma"/>
              </a:defRPr>
            </a:lvl6pPr>
            <a:lvl7pPr marL="914400" marR="0" lvl="6" indent="0" algn="l" rtl="0">
              <a:spcBef>
                <a:spcPts val="0"/>
              </a:spcBef>
              <a:spcAft>
                <a:spcPts val="0"/>
              </a:spcAft>
              <a:buNone/>
              <a:defRPr sz="4400" b="0" i="0" u="none" strike="noStrike" cap="none">
                <a:solidFill>
                  <a:schemeClr val="lt2"/>
                </a:solidFill>
                <a:latin typeface="Tahoma"/>
                <a:ea typeface="Tahoma"/>
                <a:cs typeface="Tahoma"/>
                <a:sym typeface="Tahoma"/>
              </a:defRPr>
            </a:lvl7pPr>
            <a:lvl8pPr marL="1371600" marR="0" lvl="7" indent="0" algn="l" rtl="0">
              <a:spcBef>
                <a:spcPts val="0"/>
              </a:spcBef>
              <a:spcAft>
                <a:spcPts val="0"/>
              </a:spcAft>
              <a:buNone/>
              <a:defRPr sz="4400" b="0" i="0" u="none" strike="noStrike" cap="none">
                <a:solidFill>
                  <a:schemeClr val="lt2"/>
                </a:solidFill>
                <a:latin typeface="Tahoma"/>
                <a:ea typeface="Tahoma"/>
                <a:cs typeface="Tahoma"/>
                <a:sym typeface="Tahoma"/>
              </a:defRPr>
            </a:lvl8pPr>
            <a:lvl9pPr marL="1828800" marR="0" lvl="8" indent="0" algn="l" rtl="0">
              <a:spcBef>
                <a:spcPts val="0"/>
              </a:spcBef>
              <a:spcAft>
                <a:spcPts val="0"/>
              </a:spcAft>
              <a:buNone/>
              <a:defRPr sz="4400" b="0" i="0" u="none" strike="noStrike" cap="none">
                <a:solidFill>
                  <a:schemeClr val="lt2"/>
                </a:solidFill>
                <a:latin typeface="Tahoma"/>
                <a:ea typeface="Tahoma"/>
                <a:cs typeface="Tahoma"/>
                <a:sym typeface="Tahoma"/>
              </a:defRPr>
            </a:lvl9pPr>
          </a:lstStyle>
          <a:p>
            <a:endParaRPr/>
          </a:p>
        </p:txBody>
      </p:sp>
      <p:sp>
        <p:nvSpPr>
          <p:cNvPr id="149" name="Shape 149"/>
          <p:cNvSpPr>
            <a:spLocks noGrp="1"/>
          </p:cNvSpPr>
          <p:nvPr>
            <p:ph type="pic" idx="2"/>
          </p:nvPr>
        </p:nvSpPr>
        <p:spPr>
          <a:xfrm>
            <a:off x="1792288" y="612775"/>
            <a:ext cx="5486399" cy="4114800"/>
          </a:xfrm>
          <a:prstGeom prst="rect">
            <a:avLst/>
          </a:prstGeom>
          <a:noFill/>
          <a:ln>
            <a:noFill/>
          </a:ln>
        </p:spPr>
        <p:txBody>
          <a:bodyPr lIns="91425" tIns="91425" rIns="91425" bIns="91425" anchor="t" anchorCtr="0"/>
          <a:lstStyle>
            <a:lvl1pPr marL="0" marR="0" lvl="0" indent="0" algn="l" rtl="0">
              <a:spcBef>
                <a:spcPts val="640"/>
              </a:spcBef>
              <a:spcAft>
                <a:spcPts val="0"/>
              </a:spcAft>
              <a:buClr>
                <a:schemeClr val="hlink"/>
              </a:buClr>
              <a:buFont typeface="Tahoma"/>
              <a:buNone/>
              <a:defRPr sz="3200" b="0" i="0" u="none" strike="noStrike" cap="none">
                <a:solidFill>
                  <a:schemeClr val="lt1"/>
                </a:solidFill>
                <a:latin typeface="Tahoma"/>
                <a:ea typeface="Tahoma"/>
                <a:cs typeface="Tahoma"/>
                <a:sym typeface="Tahoma"/>
              </a:defRPr>
            </a:lvl1pPr>
            <a:lvl2pPr marL="457200" marR="0" lvl="1" indent="0" algn="l" rtl="0">
              <a:spcBef>
                <a:spcPts val="560"/>
              </a:spcBef>
              <a:spcAft>
                <a:spcPts val="0"/>
              </a:spcAft>
              <a:buClr>
                <a:schemeClr val="lt1"/>
              </a:buClr>
              <a:buFont typeface="Tahoma"/>
              <a:buNone/>
              <a:defRPr sz="2800" b="0" i="0" u="none" strike="noStrike" cap="none">
                <a:solidFill>
                  <a:schemeClr val="lt1"/>
                </a:solidFill>
                <a:latin typeface="Tahoma"/>
                <a:ea typeface="Tahoma"/>
                <a:cs typeface="Tahoma"/>
                <a:sym typeface="Tahoma"/>
              </a:defRPr>
            </a:lvl2pPr>
            <a:lvl3pPr marL="914400" marR="0" lvl="2" indent="0" algn="l" rtl="0">
              <a:spcBef>
                <a:spcPts val="480"/>
              </a:spcBef>
              <a:spcAft>
                <a:spcPts val="0"/>
              </a:spcAft>
              <a:buClr>
                <a:schemeClr val="hlink"/>
              </a:buClr>
              <a:buFont typeface="Tahoma"/>
              <a:buNone/>
              <a:defRPr sz="2400" b="0" i="0" u="none" strike="noStrike" cap="none">
                <a:solidFill>
                  <a:schemeClr val="lt1"/>
                </a:solidFill>
                <a:latin typeface="Tahoma"/>
                <a:ea typeface="Tahoma"/>
                <a:cs typeface="Tahoma"/>
                <a:sym typeface="Tahoma"/>
              </a:defRPr>
            </a:lvl3pPr>
            <a:lvl4pPr marL="1371600" marR="0" lvl="3" indent="0" algn="l" rtl="0">
              <a:spcBef>
                <a:spcPts val="400"/>
              </a:spcBef>
              <a:spcAft>
                <a:spcPts val="0"/>
              </a:spcAft>
              <a:buClr>
                <a:schemeClr val="lt1"/>
              </a:buClr>
              <a:buFont typeface="Tahoma"/>
              <a:buNone/>
              <a:defRPr sz="2000" b="0" i="0" u="none" strike="noStrike" cap="none">
                <a:solidFill>
                  <a:schemeClr val="lt1"/>
                </a:solidFill>
                <a:latin typeface="Tahoma"/>
                <a:ea typeface="Tahoma"/>
                <a:cs typeface="Tahoma"/>
                <a:sym typeface="Tahoma"/>
              </a:defRPr>
            </a:lvl4pPr>
            <a:lvl5pPr marL="1828800" marR="0" lvl="4" indent="0" algn="l" rtl="0">
              <a:spcBef>
                <a:spcPts val="400"/>
              </a:spcBef>
              <a:spcAft>
                <a:spcPts val="0"/>
              </a:spcAft>
              <a:buClr>
                <a:schemeClr val="hlink"/>
              </a:buClr>
              <a:buFont typeface="Noto Sans Symbols"/>
              <a:buNone/>
              <a:defRPr sz="2000" b="0" i="0" u="none" strike="noStrike" cap="none">
                <a:solidFill>
                  <a:schemeClr val="lt1"/>
                </a:solidFill>
                <a:latin typeface="Tahoma"/>
                <a:ea typeface="Tahoma"/>
                <a:cs typeface="Tahoma"/>
                <a:sym typeface="Tahoma"/>
              </a:defRPr>
            </a:lvl5pPr>
            <a:lvl6pPr marL="2286000" marR="0" lvl="5" indent="0" algn="l" rtl="0">
              <a:spcBef>
                <a:spcPts val="400"/>
              </a:spcBef>
              <a:spcAft>
                <a:spcPts val="0"/>
              </a:spcAft>
              <a:buClr>
                <a:schemeClr val="hlink"/>
              </a:buClr>
              <a:buFont typeface="Noto Sans Symbols"/>
              <a:buNone/>
              <a:defRPr sz="2000" b="0" i="0" u="none" strike="noStrike" cap="none">
                <a:solidFill>
                  <a:schemeClr val="lt1"/>
                </a:solidFill>
                <a:latin typeface="Tahoma"/>
                <a:ea typeface="Tahoma"/>
                <a:cs typeface="Tahoma"/>
                <a:sym typeface="Tahoma"/>
              </a:defRPr>
            </a:lvl6pPr>
            <a:lvl7pPr marL="2743200" marR="0" lvl="6" indent="0" algn="l" rtl="0">
              <a:spcBef>
                <a:spcPts val="400"/>
              </a:spcBef>
              <a:spcAft>
                <a:spcPts val="0"/>
              </a:spcAft>
              <a:buClr>
                <a:schemeClr val="hlink"/>
              </a:buClr>
              <a:buFont typeface="Noto Sans Symbols"/>
              <a:buNone/>
              <a:defRPr sz="2000" b="0" i="0" u="none" strike="noStrike" cap="none">
                <a:solidFill>
                  <a:schemeClr val="lt1"/>
                </a:solidFill>
                <a:latin typeface="Tahoma"/>
                <a:ea typeface="Tahoma"/>
                <a:cs typeface="Tahoma"/>
                <a:sym typeface="Tahoma"/>
              </a:defRPr>
            </a:lvl7pPr>
            <a:lvl8pPr marL="3200400" marR="0" lvl="7" indent="0" algn="l" rtl="0">
              <a:spcBef>
                <a:spcPts val="400"/>
              </a:spcBef>
              <a:spcAft>
                <a:spcPts val="0"/>
              </a:spcAft>
              <a:buClr>
                <a:schemeClr val="hlink"/>
              </a:buClr>
              <a:buFont typeface="Noto Sans Symbols"/>
              <a:buNone/>
              <a:defRPr sz="2000" b="0" i="0" u="none" strike="noStrike" cap="none">
                <a:solidFill>
                  <a:schemeClr val="lt1"/>
                </a:solidFill>
                <a:latin typeface="Tahoma"/>
                <a:ea typeface="Tahoma"/>
                <a:cs typeface="Tahoma"/>
                <a:sym typeface="Tahoma"/>
              </a:defRPr>
            </a:lvl8pPr>
            <a:lvl9pPr marL="3657600" marR="0" lvl="8" indent="0" algn="l" rtl="0">
              <a:spcBef>
                <a:spcPts val="400"/>
              </a:spcBef>
              <a:spcAft>
                <a:spcPts val="0"/>
              </a:spcAft>
              <a:buClr>
                <a:schemeClr val="hlink"/>
              </a:buClr>
              <a:buFont typeface="Noto Sans Symbols"/>
              <a:buNone/>
              <a:defRPr sz="2000" b="0" i="0" u="none" strike="noStrike" cap="none">
                <a:solidFill>
                  <a:schemeClr val="lt1"/>
                </a:solidFill>
                <a:latin typeface="Tahoma"/>
                <a:ea typeface="Tahoma"/>
                <a:cs typeface="Tahoma"/>
                <a:sym typeface="Tahoma"/>
              </a:defRPr>
            </a:lvl9pPr>
          </a:lstStyle>
          <a:p>
            <a:endParaRPr/>
          </a:p>
        </p:txBody>
      </p:sp>
      <p:sp>
        <p:nvSpPr>
          <p:cNvPr id="150" name="Shape 150"/>
          <p:cNvSpPr txBox="1">
            <a:spLocks noGrp="1"/>
          </p:cNvSpPr>
          <p:nvPr>
            <p:ph type="body" idx="1"/>
          </p:nvPr>
        </p:nvSpPr>
        <p:spPr>
          <a:xfrm>
            <a:off x="1792288" y="5367337"/>
            <a:ext cx="5486399" cy="804861"/>
          </a:xfrm>
          <a:prstGeom prst="rect">
            <a:avLst/>
          </a:prstGeom>
          <a:noFill/>
          <a:ln>
            <a:noFill/>
          </a:ln>
        </p:spPr>
        <p:txBody>
          <a:bodyPr lIns="91425" tIns="91425" rIns="91425" bIns="91425" anchor="t" anchorCtr="0"/>
          <a:lstStyle>
            <a:lvl1pPr marL="0" marR="0" lvl="0" indent="0" algn="l" rtl="0">
              <a:spcBef>
                <a:spcPts val="280"/>
              </a:spcBef>
              <a:spcAft>
                <a:spcPts val="0"/>
              </a:spcAft>
              <a:buClr>
                <a:schemeClr val="hlink"/>
              </a:buClr>
              <a:buFont typeface="Tahoma"/>
              <a:buNone/>
              <a:defRPr sz="1400" b="0" i="0" u="none" strike="noStrike" cap="none">
                <a:solidFill>
                  <a:schemeClr val="lt1"/>
                </a:solidFill>
                <a:latin typeface="Tahoma"/>
                <a:ea typeface="Tahoma"/>
                <a:cs typeface="Tahoma"/>
                <a:sym typeface="Tahoma"/>
              </a:defRPr>
            </a:lvl1pPr>
            <a:lvl2pPr marL="457200" marR="0" lvl="1" indent="0" algn="l" rtl="0">
              <a:spcBef>
                <a:spcPts val="240"/>
              </a:spcBef>
              <a:spcAft>
                <a:spcPts val="0"/>
              </a:spcAft>
              <a:buClr>
                <a:schemeClr val="lt1"/>
              </a:buClr>
              <a:buFont typeface="Tahoma"/>
              <a:buNone/>
              <a:defRPr sz="1200" b="0" i="0" u="none" strike="noStrike" cap="none">
                <a:solidFill>
                  <a:schemeClr val="lt1"/>
                </a:solidFill>
                <a:latin typeface="Tahoma"/>
                <a:ea typeface="Tahoma"/>
                <a:cs typeface="Tahoma"/>
                <a:sym typeface="Tahoma"/>
              </a:defRPr>
            </a:lvl2pPr>
            <a:lvl3pPr marL="914400" marR="0" lvl="2" indent="0" algn="l" rtl="0">
              <a:spcBef>
                <a:spcPts val="200"/>
              </a:spcBef>
              <a:spcAft>
                <a:spcPts val="0"/>
              </a:spcAft>
              <a:buClr>
                <a:schemeClr val="hlink"/>
              </a:buClr>
              <a:buFont typeface="Tahoma"/>
              <a:buNone/>
              <a:defRPr sz="1000" b="0" i="0" u="none" strike="noStrike" cap="none">
                <a:solidFill>
                  <a:schemeClr val="lt1"/>
                </a:solidFill>
                <a:latin typeface="Tahoma"/>
                <a:ea typeface="Tahoma"/>
                <a:cs typeface="Tahoma"/>
                <a:sym typeface="Tahoma"/>
              </a:defRPr>
            </a:lvl3pPr>
            <a:lvl4pPr marL="1371600" marR="0" lvl="3" indent="0" algn="l" rtl="0">
              <a:spcBef>
                <a:spcPts val="180"/>
              </a:spcBef>
              <a:spcAft>
                <a:spcPts val="0"/>
              </a:spcAft>
              <a:buClr>
                <a:schemeClr val="lt1"/>
              </a:buClr>
              <a:buFont typeface="Tahoma"/>
              <a:buNone/>
              <a:defRPr sz="900" b="0" i="0" u="none" strike="noStrike" cap="none">
                <a:solidFill>
                  <a:schemeClr val="lt1"/>
                </a:solidFill>
                <a:latin typeface="Tahoma"/>
                <a:ea typeface="Tahoma"/>
                <a:cs typeface="Tahoma"/>
                <a:sym typeface="Tahoma"/>
              </a:defRPr>
            </a:lvl4pPr>
            <a:lvl5pPr marL="1828800" marR="0" lvl="4" indent="0" algn="l" rtl="0">
              <a:spcBef>
                <a:spcPts val="180"/>
              </a:spcBef>
              <a:spcAft>
                <a:spcPts val="0"/>
              </a:spcAft>
              <a:buClr>
                <a:schemeClr val="hlink"/>
              </a:buClr>
              <a:buFont typeface="Noto Sans Symbols"/>
              <a:buNone/>
              <a:defRPr sz="900" b="0" i="0" u="none" strike="noStrike" cap="none">
                <a:solidFill>
                  <a:schemeClr val="lt1"/>
                </a:solidFill>
                <a:latin typeface="Tahoma"/>
                <a:ea typeface="Tahoma"/>
                <a:cs typeface="Tahoma"/>
                <a:sym typeface="Tahoma"/>
              </a:defRPr>
            </a:lvl5pPr>
            <a:lvl6pPr marL="2286000" marR="0" lvl="5" indent="0" algn="l" rtl="0">
              <a:spcBef>
                <a:spcPts val="180"/>
              </a:spcBef>
              <a:spcAft>
                <a:spcPts val="0"/>
              </a:spcAft>
              <a:buClr>
                <a:schemeClr val="hlink"/>
              </a:buClr>
              <a:buFont typeface="Noto Sans Symbols"/>
              <a:buNone/>
              <a:defRPr sz="900" b="0" i="0" u="none" strike="noStrike" cap="none">
                <a:solidFill>
                  <a:schemeClr val="lt1"/>
                </a:solidFill>
                <a:latin typeface="Tahoma"/>
                <a:ea typeface="Tahoma"/>
                <a:cs typeface="Tahoma"/>
                <a:sym typeface="Tahoma"/>
              </a:defRPr>
            </a:lvl6pPr>
            <a:lvl7pPr marL="2743200" marR="0" lvl="6" indent="0" algn="l" rtl="0">
              <a:spcBef>
                <a:spcPts val="180"/>
              </a:spcBef>
              <a:spcAft>
                <a:spcPts val="0"/>
              </a:spcAft>
              <a:buClr>
                <a:schemeClr val="hlink"/>
              </a:buClr>
              <a:buFont typeface="Noto Sans Symbols"/>
              <a:buNone/>
              <a:defRPr sz="900" b="0" i="0" u="none" strike="noStrike" cap="none">
                <a:solidFill>
                  <a:schemeClr val="lt1"/>
                </a:solidFill>
                <a:latin typeface="Tahoma"/>
                <a:ea typeface="Tahoma"/>
                <a:cs typeface="Tahoma"/>
                <a:sym typeface="Tahoma"/>
              </a:defRPr>
            </a:lvl7pPr>
            <a:lvl8pPr marL="3200400" marR="0" lvl="7" indent="0" algn="l" rtl="0">
              <a:spcBef>
                <a:spcPts val="180"/>
              </a:spcBef>
              <a:spcAft>
                <a:spcPts val="0"/>
              </a:spcAft>
              <a:buClr>
                <a:schemeClr val="hlink"/>
              </a:buClr>
              <a:buFont typeface="Noto Sans Symbols"/>
              <a:buNone/>
              <a:defRPr sz="900" b="0" i="0" u="none" strike="noStrike" cap="none">
                <a:solidFill>
                  <a:schemeClr val="lt1"/>
                </a:solidFill>
                <a:latin typeface="Tahoma"/>
                <a:ea typeface="Tahoma"/>
                <a:cs typeface="Tahoma"/>
                <a:sym typeface="Tahoma"/>
              </a:defRPr>
            </a:lvl8pPr>
            <a:lvl9pPr marL="3657600" marR="0" lvl="8" indent="0" algn="l" rtl="0">
              <a:spcBef>
                <a:spcPts val="180"/>
              </a:spcBef>
              <a:spcAft>
                <a:spcPts val="0"/>
              </a:spcAft>
              <a:buClr>
                <a:schemeClr val="hlink"/>
              </a:buClr>
              <a:buFont typeface="Noto Sans Symbols"/>
              <a:buNone/>
              <a:defRPr sz="900" b="0" i="0" u="none" strike="noStrike" cap="none">
                <a:solidFill>
                  <a:schemeClr val="lt1"/>
                </a:solidFill>
                <a:latin typeface="Tahoma"/>
                <a:ea typeface="Tahoma"/>
                <a:cs typeface="Tahoma"/>
                <a:sym typeface="Tahoma"/>
              </a:defRPr>
            </a:lvl9pPr>
          </a:lstStyle>
          <a:p>
            <a:endParaRPr/>
          </a:p>
        </p:txBody>
      </p:sp>
      <p:sp>
        <p:nvSpPr>
          <p:cNvPr id="151" name="Shape 151"/>
          <p:cNvSpPr txBox="1">
            <a:spLocks noGrp="1"/>
          </p:cNvSpPr>
          <p:nvPr>
            <p:ph type="dt" idx="10"/>
          </p:nvPr>
        </p:nvSpPr>
        <p:spPr>
          <a:xfrm>
            <a:off x="457200" y="6245225"/>
            <a:ext cx="2133599"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152" name="Shape 152"/>
          <p:cNvSpPr txBox="1">
            <a:spLocks noGrp="1"/>
          </p:cNvSpPr>
          <p:nvPr>
            <p:ph type="ftr" idx="11"/>
          </p:nvPr>
        </p:nvSpPr>
        <p:spPr>
          <a:xfrm>
            <a:off x="3124200" y="6245225"/>
            <a:ext cx="2895600"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153" name="Shape 153"/>
          <p:cNvSpPr txBox="1">
            <a:spLocks noGrp="1"/>
          </p:cNvSpPr>
          <p:nvPr>
            <p:ph type="sldNum" idx="12"/>
          </p:nvPr>
        </p:nvSpPr>
        <p:spPr>
          <a:xfrm>
            <a:off x="6553200" y="6245225"/>
            <a:ext cx="2133599" cy="476249"/>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lt1"/>
              </a:buClr>
              <a:buSzPct val="25000"/>
              <a:buFont typeface="Arial"/>
              <a:buNone/>
            </a:pPr>
            <a:fld id="{00000000-1234-1234-1234-123412341234}" type="slidenum">
              <a:rPr lang="en-US" sz="1400" b="0" i="0" u="none">
                <a:solidFill>
                  <a:schemeClr val="lt1"/>
                </a:solidFill>
                <a:latin typeface="Arial"/>
                <a:ea typeface="Arial"/>
                <a:cs typeface="Arial"/>
                <a:sym typeface="Arial"/>
              </a:rPr>
              <a:t>‹#›</a:t>
            </a:fld>
            <a:endParaRPr lang="en-US" sz="1400" b="0" i="0" u="none">
              <a:solidFill>
                <a:schemeClr val="lt1"/>
              </a:solidFill>
              <a:latin typeface="Arial"/>
              <a:ea typeface="Arial"/>
              <a:cs typeface="Arial"/>
              <a:sym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160"/>
        <p:cNvGrpSpPr/>
        <p:nvPr/>
      </p:nvGrpSpPr>
      <p:grpSpPr>
        <a:xfrm>
          <a:off x="0" y="0"/>
          <a:ext cx="0" cy="0"/>
          <a:chOff x="0" y="0"/>
          <a:chExt cx="0" cy="0"/>
        </a:xfrm>
      </p:grpSpPr>
      <p:sp>
        <p:nvSpPr>
          <p:cNvPr id="161" name="Shape 161"/>
          <p:cNvSpPr txBox="1">
            <a:spLocks noGrp="1"/>
          </p:cNvSpPr>
          <p:nvPr>
            <p:ph type="title"/>
          </p:nvPr>
        </p:nvSpPr>
        <p:spPr>
          <a:xfrm>
            <a:off x="457200" y="292100"/>
            <a:ext cx="8229600" cy="1384299"/>
          </a:xfrm>
          <a:prstGeom prst="rect">
            <a:avLst/>
          </a:prstGeom>
          <a:noFill/>
          <a:ln>
            <a:noFill/>
          </a:ln>
        </p:spPr>
        <p:txBody>
          <a:bodyPr lIns="91425" tIns="91425" rIns="91425" bIns="91425" anchor="ctr" anchorCtr="0"/>
          <a:lstStyle>
            <a:lvl1pPr marL="0" marR="0" lvl="0" indent="0" algn="l" rtl="0">
              <a:spcBef>
                <a:spcPts val="0"/>
              </a:spcBef>
              <a:spcAft>
                <a:spcPts val="0"/>
              </a:spcAft>
              <a:buNone/>
              <a:defRPr sz="4400" b="0" i="0" u="none" strike="noStrike" cap="none">
                <a:solidFill>
                  <a:schemeClr val="lt2"/>
                </a:solidFill>
                <a:latin typeface="Tahoma"/>
                <a:ea typeface="Tahoma"/>
                <a:cs typeface="Tahoma"/>
                <a:sym typeface="Tahoma"/>
              </a:defRPr>
            </a:lvl1pPr>
            <a:lvl2pPr marL="0" marR="0" lvl="1" indent="0" algn="l" rtl="0">
              <a:spcBef>
                <a:spcPts val="0"/>
              </a:spcBef>
              <a:spcAft>
                <a:spcPts val="0"/>
              </a:spcAft>
              <a:buNone/>
              <a:defRPr sz="4400" b="0" i="0" u="none" strike="noStrike" cap="none">
                <a:solidFill>
                  <a:schemeClr val="lt2"/>
                </a:solidFill>
                <a:latin typeface="Tahoma"/>
                <a:ea typeface="Tahoma"/>
                <a:cs typeface="Tahoma"/>
                <a:sym typeface="Tahoma"/>
              </a:defRPr>
            </a:lvl2pPr>
            <a:lvl3pPr marL="0" marR="0" lvl="2" indent="0" algn="l" rtl="0">
              <a:spcBef>
                <a:spcPts val="0"/>
              </a:spcBef>
              <a:spcAft>
                <a:spcPts val="0"/>
              </a:spcAft>
              <a:buNone/>
              <a:defRPr sz="4400" b="0" i="0" u="none" strike="noStrike" cap="none">
                <a:solidFill>
                  <a:schemeClr val="lt2"/>
                </a:solidFill>
                <a:latin typeface="Tahoma"/>
                <a:ea typeface="Tahoma"/>
                <a:cs typeface="Tahoma"/>
                <a:sym typeface="Tahoma"/>
              </a:defRPr>
            </a:lvl3pPr>
            <a:lvl4pPr marL="0" marR="0" lvl="3" indent="0" algn="l" rtl="0">
              <a:spcBef>
                <a:spcPts val="0"/>
              </a:spcBef>
              <a:spcAft>
                <a:spcPts val="0"/>
              </a:spcAft>
              <a:buNone/>
              <a:defRPr sz="4400" b="0" i="0" u="none" strike="noStrike" cap="none">
                <a:solidFill>
                  <a:schemeClr val="lt2"/>
                </a:solidFill>
                <a:latin typeface="Tahoma"/>
                <a:ea typeface="Tahoma"/>
                <a:cs typeface="Tahoma"/>
                <a:sym typeface="Tahoma"/>
              </a:defRPr>
            </a:lvl4pPr>
            <a:lvl5pPr marL="0" marR="0" lvl="4" indent="0" algn="l" rtl="0">
              <a:spcBef>
                <a:spcPts val="0"/>
              </a:spcBef>
              <a:spcAft>
                <a:spcPts val="0"/>
              </a:spcAft>
              <a:buNone/>
              <a:defRPr sz="4400" b="0" i="0" u="none" strike="noStrike" cap="none">
                <a:solidFill>
                  <a:schemeClr val="lt2"/>
                </a:solidFill>
                <a:latin typeface="Tahoma"/>
                <a:ea typeface="Tahoma"/>
                <a:cs typeface="Tahoma"/>
                <a:sym typeface="Tahoma"/>
              </a:defRPr>
            </a:lvl5pPr>
            <a:lvl6pPr marL="457200" marR="0" lvl="5" indent="0" algn="l" rtl="0">
              <a:spcBef>
                <a:spcPts val="0"/>
              </a:spcBef>
              <a:spcAft>
                <a:spcPts val="0"/>
              </a:spcAft>
              <a:buNone/>
              <a:defRPr sz="4400" b="0" i="0" u="none" strike="noStrike" cap="none">
                <a:solidFill>
                  <a:schemeClr val="lt2"/>
                </a:solidFill>
                <a:latin typeface="Tahoma"/>
                <a:ea typeface="Tahoma"/>
                <a:cs typeface="Tahoma"/>
                <a:sym typeface="Tahoma"/>
              </a:defRPr>
            </a:lvl6pPr>
            <a:lvl7pPr marL="914400" marR="0" lvl="6" indent="0" algn="l" rtl="0">
              <a:spcBef>
                <a:spcPts val="0"/>
              </a:spcBef>
              <a:spcAft>
                <a:spcPts val="0"/>
              </a:spcAft>
              <a:buNone/>
              <a:defRPr sz="4400" b="0" i="0" u="none" strike="noStrike" cap="none">
                <a:solidFill>
                  <a:schemeClr val="lt2"/>
                </a:solidFill>
                <a:latin typeface="Tahoma"/>
                <a:ea typeface="Tahoma"/>
                <a:cs typeface="Tahoma"/>
                <a:sym typeface="Tahoma"/>
              </a:defRPr>
            </a:lvl7pPr>
            <a:lvl8pPr marL="1371600" marR="0" lvl="7" indent="0" algn="l" rtl="0">
              <a:spcBef>
                <a:spcPts val="0"/>
              </a:spcBef>
              <a:spcAft>
                <a:spcPts val="0"/>
              </a:spcAft>
              <a:buNone/>
              <a:defRPr sz="4400" b="0" i="0" u="none" strike="noStrike" cap="none">
                <a:solidFill>
                  <a:schemeClr val="lt2"/>
                </a:solidFill>
                <a:latin typeface="Tahoma"/>
                <a:ea typeface="Tahoma"/>
                <a:cs typeface="Tahoma"/>
                <a:sym typeface="Tahoma"/>
              </a:defRPr>
            </a:lvl8pPr>
            <a:lvl9pPr marL="1828800" marR="0" lvl="8" indent="0" algn="l" rtl="0">
              <a:spcBef>
                <a:spcPts val="0"/>
              </a:spcBef>
              <a:spcAft>
                <a:spcPts val="0"/>
              </a:spcAft>
              <a:buNone/>
              <a:defRPr sz="4400" b="0" i="0" u="none" strike="noStrike" cap="none">
                <a:solidFill>
                  <a:schemeClr val="lt2"/>
                </a:solidFill>
                <a:latin typeface="Tahoma"/>
                <a:ea typeface="Tahoma"/>
                <a:cs typeface="Tahoma"/>
                <a:sym typeface="Tahoma"/>
              </a:defRPr>
            </a:lvl9pPr>
          </a:lstStyle>
          <a:p>
            <a:endParaRPr/>
          </a:p>
        </p:txBody>
      </p:sp>
      <p:sp>
        <p:nvSpPr>
          <p:cNvPr id="162" name="Shape 162"/>
          <p:cNvSpPr txBox="1">
            <a:spLocks noGrp="1"/>
          </p:cNvSpPr>
          <p:nvPr>
            <p:ph type="body" idx="1"/>
          </p:nvPr>
        </p:nvSpPr>
        <p:spPr>
          <a:xfrm rot="5400000">
            <a:off x="2514599" y="-152400"/>
            <a:ext cx="4114800" cy="8229600"/>
          </a:xfrm>
          <a:prstGeom prst="rect">
            <a:avLst/>
          </a:prstGeom>
          <a:noFill/>
          <a:ln>
            <a:noFill/>
          </a:ln>
        </p:spPr>
        <p:txBody>
          <a:bodyPr lIns="91425" tIns="91425" rIns="91425" bIns="91425" anchor="t" anchorCtr="0"/>
          <a:lstStyle>
            <a:lvl1pPr marL="342900" marR="0" lvl="0" indent="-99059" algn="l" rtl="0">
              <a:spcBef>
                <a:spcPts val="640"/>
              </a:spcBef>
              <a:spcAft>
                <a:spcPts val="0"/>
              </a:spcAft>
              <a:buClr>
                <a:schemeClr val="hlink"/>
              </a:buClr>
              <a:buSzPct val="120000"/>
              <a:buFont typeface="Tahoma"/>
              <a:buChar char="•"/>
              <a:defRPr sz="3200" b="0" i="0" u="none" strike="noStrike" cap="none">
                <a:solidFill>
                  <a:schemeClr val="lt1"/>
                </a:solidFill>
                <a:latin typeface="Tahoma"/>
                <a:ea typeface="Tahoma"/>
                <a:cs typeface="Tahoma"/>
                <a:sym typeface="Tahoma"/>
              </a:defRPr>
            </a:lvl1pPr>
            <a:lvl2pPr marL="742950" marR="0" lvl="1" indent="-107950" algn="l" rtl="0">
              <a:spcBef>
                <a:spcPts val="560"/>
              </a:spcBef>
              <a:spcAft>
                <a:spcPts val="0"/>
              </a:spcAft>
              <a:buClr>
                <a:schemeClr val="lt1"/>
              </a:buClr>
              <a:buSzPct val="100000"/>
              <a:buFont typeface="Tahoma"/>
              <a:buChar char="–"/>
              <a:defRPr sz="2800" b="0" i="0" u="none" strike="noStrike" cap="none">
                <a:solidFill>
                  <a:schemeClr val="lt1"/>
                </a:solidFill>
                <a:latin typeface="Tahoma"/>
                <a:ea typeface="Tahoma"/>
                <a:cs typeface="Tahoma"/>
                <a:sym typeface="Tahoma"/>
              </a:defRPr>
            </a:lvl2pPr>
            <a:lvl3pPr marL="1143000" marR="0" lvl="2" indent="-45719" algn="l" rtl="0">
              <a:spcBef>
                <a:spcPts val="480"/>
              </a:spcBef>
              <a:spcAft>
                <a:spcPts val="0"/>
              </a:spcAft>
              <a:buClr>
                <a:schemeClr val="hlink"/>
              </a:buClr>
              <a:buSzPct val="119999"/>
              <a:buFont typeface="Tahoma"/>
              <a:buChar char="•"/>
              <a:defRPr sz="2400" b="0" i="0" u="none" strike="noStrike" cap="none">
                <a:solidFill>
                  <a:schemeClr val="lt1"/>
                </a:solidFill>
                <a:latin typeface="Tahoma"/>
                <a:ea typeface="Tahoma"/>
                <a:cs typeface="Tahoma"/>
                <a:sym typeface="Tahoma"/>
              </a:defRPr>
            </a:lvl3pPr>
            <a:lvl4pPr marL="1600200" marR="0" lvl="3" indent="-101600" algn="l" rtl="0">
              <a:spcBef>
                <a:spcPts val="400"/>
              </a:spcBef>
              <a:spcAft>
                <a:spcPts val="0"/>
              </a:spcAft>
              <a:buClr>
                <a:schemeClr val="lt1"/>
              </a:buClr>
              <a:buSzPct val="100000"/>
              <a:buFont typeface="Tahoma"/>
              <a:buChar char="–"/>
              <a:defRPr sz="2000" b="0" i="0" u="none" strike="noStrike" cap="none">
                <a:solidFill>
                  <a:schemeClr val="lt1"/>
                </a:solidFill>
                <a:latin typeface="Tahoma"/>
                <a:ea typeface="Tahoma"/>
                <a:cs typeface="Tahoma"/>
                <a:sym typeface="Tahoma"/>
              </a:defRPr>
            </a:lvl4pPr>
            <a:lvl5pPr marL="2057400" marR="0" lvl="4"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5pPr>
            <a:lvl6pPr marL="2514600" marR="0" lvl="5"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6pPr>
            <a:lvl7pPr marL="2971800" marR="0" lvl="6"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7pPr>
            <a:lvl8pPr marL="3429000" marR="0" lvl="7"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8pPr>
            <a:lvl9pPr marL="3886200" marR="0" lvl="8"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9pPr>
          </a:lstStyle>
          <a:p>
            <a:endParaRPr/>
          </a:p>
        </p:txBody>
      </p:sp>
      <p:sp>
        <p:nvSpPr>
          <p:cNvPr id="163" name="Shape 163"/>
          <p:cNvSpPr txBox="1">
            <a:spLocks noGrp="1"/>
          </p:cNvSpPr>
          <p:nvPr>
            <p:ph type="dt" idx="10"/>
          </p:nvPr>
        </p:nvSpPr>
        <p:spPr>
          <a:xfrm>
            <a:off x="457200" y="6245225"/>
            <a:ext cx="2133599"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164" name="Shape 164"/>
          <p:cNvSpPr txBox="1">
            <a:spLocks noGrp="1"/>
          </p:cNvSpPr>
          <p:nvPr>
            <p:ph type="ftr" idx="11"/>
          </p:nvPr>
        </p:nvSpPr>
        <p:spPr>
          <a:xfrm>
            <a:off x="3124200" y="6245225"/>
            <a:ext cx="2895600"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165" name="Shape 165"/>
          <p:cNvSpPr txBox="1">
            <a:spLocks noGrp="1"/>
          </p:cNvSpPr>
          <p:nvPr>
            <p:ph type="sldNum" idx="12"/>
          </p:nvPr>
        </p:nvSpPr>
        <p:spPr>
          <a:xfrm>
            <a:off x="6553200" y="6245225"/>
            <a:ext cx="2133599" cy="476249"/>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lt1"/>
              </a:buClr>
              <a:buSzPct val="25000"/>
              <a:buFont typeface="Arial"/>
              <a:buNone/>
            </a:pPr>
            <a:fld id="{00000000-1234-1234-1234-123412341234}" type="slidenum">
              <a:rPr lang="en-US" sz="1400" b="0" i="0" u="none">
                <a:solidFill>
                  <a:schemeClr val="lt1"/>
                </a:solidFill>
                <a:latin typeface="Arial"/>
                <a:ea typeface="Arial"/>
                <a:cs typeface="Arial"/>
                <a:sym typeface="Arial"/>
              </a:rPr>
              <a:t>‹#›</a:t>
            </a:fld>
            <a:endParaRPr lang="en-US" sz="1400" b="0" i="0" u="none">
              <a:solidFill>
                <a:schemeClr val="lt1"/>
              </a:solidFill>
              <a:latin typeface="Arial"/>
              <a:ea typeface="Arial"/>
              <a:cs typeface="Arial"/>
              <a:sym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172"/>
        <p:cNvGrpSpPr/>
        <p:nvPr/>
      </p:nvGrpSpPr>
      <p:grpSpPr>
        <a:xfrm>
          <a:off x="0" y="0"/>
          <a:ext cx="0" cy="0"/>
          <a:chOff x="0" y="0"/>
          <a:chExt cx="0" cy="0"/>
        </a:xfrm>
      </p:grpSpPr>
      <p:sp>
        <p:nvSpPr>
          <p:cNvPr id="173" name="Shape 173"/>
          <p:cNvSpPr txBox="1">
            <a:spLocks noGrp="1"/>
          </p:cNvSpPr>
          <p:nvPr>
            <p:ph type="title"/>
          </p:nvPr>
        </p:nvSpPr>
        <p:spPr>
          <a:xfrm rot="5400000">
            <a:off x="4794249" y="2127249"/>
            <a:ext cx="5727699" cy="2057400"/>
          </a:xfrm>
          <a:prstGeom prst="rect">
            <a:avLst/>
          </a:prstGeom>
          <a:noFill/>
          <a:ln>
            <a:noFill/>
          </a:ln>
        </p:spPr>
        <p:txBody>
          <a:bodyPr lIns="91425" tIns="91425" rIns="91425" bIns="91425" anchor="ctr" anchorCtr="0"/>
          <a:lstStyle>
            <a:lvl1pPr marL="0" marR="0" lvl="0" indent="0" algn="l" rtl="0">
              <a:spcBef>
                <a:spcPts val="0"/>
              </a:spcBef>
              <a:spcAft>
                <a:spcPts val="0"/>
              </a:spcAft>
              <a:buNone/>
              <a:defRPr sz="4400" b="0" i="0" u="none" strike="noStrike" cap="none">
                <a:solidFill>
                  <a:schemeClr val="lt2"/>
                </a:solidFill>
                <a:latin typeface="Tahoma"/>
                <a:ea typeface="Tahoma"/>
                <a:cs typeface="Tahoma"/>
                <a:sym typeface="Tahoma"/>
              </a:defRPr>
            </a:lvl1pPr>
            <a:lvl2pPr marL="0" marR="0" lvl="1" indent="0" algn="l" rtl="0">
              <a:spcBef>
                <a:spcPts val="0"/>
              </a:spcBef>
              <a:spcAft>
                <a:spcPts val="0"/>
              </a:spcAft>
              <a:buNone/>
              <a:defRPr sz="4400" b="0" i="0" u="none" strike="noStrike" cap="none">
                <a:solidFill>
                  <a:schemeClr val="lt2"/>
                </a:solidFill>
                <a:latin typeface="Tahoma"/>
                <a:ea typeface="Tahoma"/>
                <a:cs typeface="Tahoma"/>
                <a:sym typeface="Tahoma"/>
              </a:defRPr>
            </a:lvl2pPr>
            <a:lvl3pPr marL="0" marR="0" lvl="2" indent="0" algn="l" rtl="0">
              <a:spcBef>
                <a:spcPts val="0"/>
              </a:spcBef>
              <a:spcAft>
                <a:spcPts val="0"/>
              </a:spcAft>
              <a:buNone/>
              <a:defRPr sz="4400" b="0" i="0" u="none" strike="noStrike" cap="none">
                <a:solidFill>
                  <a:schemeClr val="lt2"/>
                </a:solidFill>
                <a:latin typeface="Tahoma"/>
                <a:ea typeface="Tahoma"/>
                <a:cs typeface="Tahoma"/>
                <a:sym typeface="Tahoma"/>
              </a:defRPr>
            </a:lvl3pPr>
            <a:lvl4pPr marL="0" marR="0" lvl="3" indent="0" algn="l" rtl="0">
              <a:spcBef>
                <a:spcPts val="0"/>
              </a:spcBef>
              <a:spcAft>
                <a:spcPts val="0"/>
              </a:spcAft>
              <a:buNone/>
              <a:defRPr sz="4400" b="0" i="0" u="none" strike="noStrike" cap="none">
                <a:solidFill>
                  <a:schemeClr val="lt2"/>
                </a:solidFill>
                <a:latin typeface="Tahoma"/>
                <a:ea typeface="Tahoma"/>
                <a:cs typeface="Tahoma"/>
                <a:sym typeface="Tahoma"/>
              </a:defRPr>
            </a:lvl4pPr>
            <a:lvl5pPr marL="0" marR="0" lvl="4" indent="0" algn="l" rtl="0">
              <a:spcBef>
                <a:spcPts val="0"/>
              </a:spcBef>
              <a:spcAft>
                <a:spcPts val="0"/>
              </a:spcAft>
              <a:buNone/>
              <a:defRPr sz="4400" b="0" i="0" u="none" strike="noStrike" cap="none">
                <a:solidFill>
                  <a:schemeClr val="lt2"/>
                </a:solidFill>
                <a:latin typeface="Tahoma"/>
                <a:ea typeface="Tahoma"/>
                <a:cs typeface="Tahoma"/>
                <a:sym typeface="Tahoma"/>
              </a:defRPr>
            </a:lvl5pPr>
            <a:lvl6pPr marL="457200" marR="0" lvl="5" indent="0" algn="l" rtl="0">
              <a:spcBef>
                <a:spcPts val="0"/>
              </a:spcBef>
              <a:spcAft>
                <a:spcPts val="0"/>
              </a:spcAft>
              <a:buNone/>
              <a:defRPr sz="4400" b="0" i="0" u="none" strike="noStrike" cap="none">
                <a:solidFill>
                  <a:schemeClr val="lt2"/>
                </a:solidFill>
                <a:latin typeface="Tahoma"/>
                <a:ea typeface="Tahoma"/>
                <a:cs typeface="Tahoma"/>
                <a:sym typeface="Tahoma"/>
              </a:defRPr>
            </a:lvl6pPr>
            <a:lvl7pPr marL="914400" marR="0" lvl="6" indent="0" algn="l" rtl="0">
              <a:spcBef>
                <a:spcPts val="0"/>
              </a:spcBef>
              <a:spcAft>
                <a:spcPts val="0"/>
              </a:spcAft>
              <a:buNone/>
              <a:defRPr sz="4400" b="0" i="0" u="none" strike="noStrike" cap="none">
                <a:solidFill>
                  <a:schemeClr val="lt2"/>
                </a:solidFill>
                <a:latin typeface="Tahoma"/>
                <a:ea typeface="Tahoma"/>
                <a:cs typeface="Tahoma"/>
                <a:sym typeface="Tahoma"/>
              </a:defRPr>
            </a:lvl7pPr>
            <a:lvl8pPr marL="1371600" marR="0" lvl="7" indent="0" algn="l" rtl="0">
              <a:spcBef>
                <a:spcPts val="0"/>
              </a:spcBef>
              <a:spcAft>
                <a:spcPts val="0"/>
              </a:spcAft>
              <a:buNone/>
              <a:defRPr sz="4400" b="0" i="0" u="none" strike="noStrike" cap="none">
                <a:solidFill>
                  <a:schemeClr val="lt2"/>
                </a:solidFill>
                <a:latin typeface="Tahoma"/>
                <a:ea typeface="Tahoma"/>
                <a:cs typeface="Tahoma"/>
                <a:sym typeface="Tahoma"/>
              </a:defRPr>
            </a:lvl8pPr>
            <a:lvl9pPr marL="1828800" marR="0" lvl="8" indent="0" algn="l" rtl="0">
              <a:spcBef>
                <a:spcPts val="0"/>
              </a:spcBef>
              <a:spcAft>
                <a:spcPts val="0"/>
              </a:spcAft>
              <a:buNone/>
              <a:defRPr sz="4400" b="0" i="0" u="none" strike="noStrike" cap="none">
                <a:solidFill>
                  <a:schemeClr val="lt2"/>
                </a:solidFill>
                <a:latin typeface="Tahoma"/>
                <a:ea typeface="Tahoma"/>
                <a:cs typeface="Tahoma"/>
                <a:sym typeface="Tahoma"/>
              </a:defRPr>
            </a:lvl9pPr>
          </a:lstStyle>
          <a:p>
            <a:endParaRPr/>
          </a:p>
        </p:txBody>
      </p:sp>
      <p:sp>
        <p:nvSpPr>
          <p:cNvPr id="174" name="Shape 174"/>
          <p:cNvSpPr txBox="1">
            <a:spLocks noGrp="1"/>
          </p:cNvSpPr>
          <p:nvPr>
            <p:ph type="body" idx="1"/>
          </p:nvPr>
        </p:nvSpPr>
        <p:spPr>
          <a:xfrm rot="5400000">
            <a:off x="603250" y="146050"/>
            <a:ext cx="5727699" cy="6019799"/>
          </a:xfrm>
          <a:prstGeom prst="rect">
            <a:avLst/>
          </a:prstGeom>
          <a:noFill/>
          <a:ln>
            <a:noFill/>
          </a:ln>
        </p:spPr>
        <p:txBody>
          <a:bodyPr lIns="91425" tIns="91425" rIns="91425" bIns="91425" anchor="t" anchorCtr="0"/>
          <a:lstStyle>
            <a:lvl1pPr marL="342900" marR="0" lvl="0" indent="-99059" algn="l" rtl="0">
              <a:spcBef>
                <a:spcPts val="640"/>
              </a:spcBef>
              <a:spcAft>
                <a:spcPts val="0"/>
              </a:spcAft>
              <a:buClr>
                <a:schemeClr val="hlink"/>
              </a:buClr>
              <a:buSzPct val="120000"/>
              <a:buFont typeface="Tahoma"/>
              <a:buChar char="•"/>
              <a:defRPr sz="3200" b="0" i="0" u="none" strike="noStrike" cap="none">
                <a:solidFill>
                  <a:schemeClr val="lt1"/>
                </a:solidFill>
                <a:latin typeface="Tahoma"/>
                <a:ea typeface="Tahoma"/>
                <a:cs typeface="Tahoma"/>
                <a:sym typeface="Tahoma"/>
              </a:defRPr>
            </a:lvl1pPr>
            <a:lvl2pPr marL="742950" marR="0" lvl="1" indent="-107950" algn="l" rtl="0">
              <a:spcBef>
                <a:spcPts val="560"/>
              </a:spcBef>
              <a:spcAft>
                <a:spcPts val="0"/>
              </a:spcAft>
              <a:buClr>
                <a:schemeClr val="lt1"/>
              </a:buClr>
              <a:buSzPct val="100000"/>
              <a:buFont typeface="Tahoma"/>
              <a:buChar char="–"/>
              <a:defRPr sz="2800" b="0" i="0" u="none" strike="noStrike" cap="none">
                <a:solidFill>
                  <a:schemeClr val="lt1"/>
                </a:solidFill>
                <a:latin typeface="Tahoma"/>
                <a:ea typeface="Tahoma"/>
                <a:cs typeface="Tahoma"/>
                <a:sym typeface="Tahoma"/>
              </a:defRPr>
            </a:lvl2pPr>
            <a:lvl3pPr marL="1143000" marR="0" lvl="2" indent="-45719" algn="l" rtl="0">
              <a:spcBef>
                <a:spcPts val="480"/>
              </a:spcBef>
              <a:spcAft>
                <a:spcPts val="0"/>
              </a:spcAft>
              <a:buClr>
                <a:schemeClr val="hlink"/>
              </a:buClr>
              <a:buSzPct val="119999"/>
              <a:buFont typeface="Tahoma"/>
              <a:buChar char="•"/>
              <a:defRPr sz="2400" b="0" i="0" u="none" strike="noStrike" cap="none">
                <a:solidFill>
                  <a:schemeClr val="lt1"/>
                </a:solidFill>
                <a:latin typeface="Tahoma"/>
                <a:ea typeface="Tahoma"/>
                <a:cs typeface="Tahoma"/>
                <a:sym typeface="Tahoma"/>
              </a:defRPr>
            </a:lvl3pPr>
            <a:lvl4pPr marL="1600200" marR="0" lvl="3" indent="-101600" algn="l" rtl="0">
              <a:spcBef>
                <a:spcPts val="400"/>
              </a:spcBef>
              <a:spcAft>
                <a:spcPts val="0"/>
              </a:spcAft>
              <a:buClr>
                <a:schemeClr val="lt1"/>
              </a:buClr>
              <a:buSzPct val="100000"/>
              <a:buFont typeface="Tahoma"/>
              <a:buChar char="–"/>
              <a:defRPr sz="2000" b="0" i="0" u="none" strike="noStrike" cap="none">
                <a:solidFill>
                  <a:schemeClr val="lt1"/>
                </a:solidFill>
                <a:latin typeface="Tahoma"/>
                <a:ea typeface="Tahoma"/>
                <a:cs typeface="Tahoma"/>
                <a:sym typeface="Tahoma"/>
              </a:defRPr>
            </a:lvl4pPr>
            <a:lvl5pPr marL="2057400" marR="0" lvl="4"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5pPr>
            <a:lvl6pPr marL="2514600" marR="0" lvl="5"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6pPr>
            <a:lvl7pPr marL="2971800" marR="0" lvl="6"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7pPr>
            <a:lvl8pPr marL="3429000" marR="0" lvl="7"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8pPr>
            <a:lvl9pPr marL="3886200" marR="0" lvl="8"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9pPr>
          </a:lstStyle>
          <a:p>
            <a:endParaRPr/>
          </a:p>
        </p:txBody>
      </p:sp>
      <p:sp>
        <p:nvSpPr>
          <p:cNvPr id="175" name="Shape 175"/>
          <p:cNvSpPr txBox="1">
            <a:spLocks noGrp="1"/>
          </p:cNvSpPr>
          <p:nvPr>
            <p:ph type="dt" idx="10"/>
          </p:nvPr>
        </p:nvSpPr>
        <p:spPr>
          <a:xfrm>
            <a:off x="457200" y="6245225"/>
            <a:ext cx="2133599"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176" name="Shape 176"/>
          <p:cNvSpPr txBox="1">
            <a:spLocks noGrp="1"/>
          </p:cNvSpPr>
          <p:nvPr>
            <p:ph type="ftr" idx="11"/>
          </p:nvPr>
        </p:nvSpPr>
        <p:spPr>
          <a:xfrm>
            <a:off x="3124200" y="6245225"/>
            <a:ext cx="2895600"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177" name="Shape 177"/>
          <p:cNvSpPr txBox="1">
            <a:spLocks noGrp="1"/>
          </p:cNvSpPr>
          <p:nvPr>
            <p:ph type="sldNum" idx="12"/>
          </p:nvPr>
        </p:nvSpPr>
        <p:spPr>
          <a:xfrm>
            <a:off x="6553200" y="6245225"/>
            <a:ext cx="2133599" cy="476249"/>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lt1"/>
              </a:buClr>
              <a:buSzPct val="25000"/>
              <a:buFont typeface="Arial"/>
              <a:buNone/>
            </a:pPr>
            <a:fld id="{00000000-1234-1234-1234-123412341234}" type="slidenum">
              <a:rPr lang="en-US" sz="1400" b="0" i="0" u="none">
                <a:solidFill>
                  <a:schemeClr val="lt1"/>
                </a:solidFill>
                <a:latin typeface="Arial"/>
                <a:ea typeface="Arial"/>
                <a:cs typeface="Arial"/>
                <a:sym typeface="Arial"/>
              </a:rPr>
              <a:t>‹#›</a:t>
            </a:fld>
            <a:endParaRPr lang="en-US" sz="1400" b="0" i="0" u="none">
              <a:solidFill>
                <a:schemeClr val="lt1"/>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457200" y="292100"/>
            <a:ext cx="8229600" cy="1384299"/>
          </a:xfrm>
          <a:prstGeom prst="rect">
            <a:avLst/>
          </a:prstGeom>
          <a:noFill/>
          <a:ln>
            <a:noFill/>
          </a:ln>
        </p:spPr>
        <p:txBody>
          <a:bodyPr lIns="91425" tIns="91425" rIns="91425" bIns="91425" anchor="ctr" anchorCtr="0"/>
          <a:lstStyle>
            <a:lvl1pPr marL="0" marR="0" lvl="0" indent="0" algn="l" rtl="0">
              <a:spcBef>
                <a:spcPts val="0"/>
              </a:spcBef>
              <a:spcAft>
                <a:spcPts val="0"/>
              </a:spcAft>
              <a:buNone/>
              <a:defRPr sz="4400" b="0" i="0" u="none" strike="noStrike" cap="none">
                <a:solidFill>
                  <a:schemeClr val="lt2"/>
                </a:solidFill>
                <a:latin typeface="Tahoma"/>
                <a:ea typeface="Tahoma"/>
                <a:cs typeface="Tahoma"/>
                <a:sym typeface="Tahoma"/>
              </a:defRPr>
            </a:lvl1pPr>
            <a:lvl2pPr marL="0" marR="0" lvl="1" indent="0" algn="l" rtl="0">
              <a:spcBef>
                <a:spcPts val="0"/>
              </a:spcBef>
              <a:spcAft>
                <a:spcPts val="0"/>
              </a:spcAft>
              <a:buNone/>
              <a:defRPr sz="4400" b="0" i="0" u="none" strike="noStrike" cap="none">
                <a:solidFill>
                  <a:schemeClr val="lt2"/>
                </a:solidFill>
                <a:latin typeface="Tahoma"/>
                <a:ea typeface="Tahoma"/>
                <a:cs typeface="Tahoma"/>
                <a:sym typeface="Tahoma"/>
              </a:defRPr>
            </a:lvl2pPr>
            <a:lvl3pPr marL="0" marR="0" lvl="2" indent="0" algn="l" rtl="0">
              <a:spcBef>
                <a:spcPts val="0"/>
              </a:spcBef>
              <a:spcAft>
                <a:spcPts val="0"/>
              </a:spcAft>
              <a:buNone/>
              <a:defRPr sz="4400" b="0" i="0" u="none" strike="noStrike" cap="none">
                <a:solidFill>
                  <a:schemeClr val="lt2"/>
                </a:solidFill>
                <a:latin typeface="Tahoma"/>
                <a:ea typeface="Tahoma"/>
                <a:cs typeface="Tahoma"/>
                <a:sym typeface="Tahoma"/>
              </a:defRPr>
            </a:lvl3pPr>
            <a:lvl4pPr marL="0" marR="0" lvl="3" indent="0" algn="l" rtl="0">
              <a:spcBef>
                <a:spcPts val="0"/>
              </a:spcBef>
              <a:spcAft>
                <a:spcPts val="0"/>
              </a:spcAft>
              <a:buNone/>
              <a:defRPr sz="4400" b="0" i="0" u="none" strike="noStrike" cap="none">
                <a:solidFill>
                  <a:schemeClr val="lt2"/>
                </a:solidFill>
                <a:latin typeface="Tahoma"/>
                <a:ea typeface="Tahoma"/>
                <a:cs typeface="Tahoma"/>
                <a:sym typeface="Tahoma"/>
              </a:defRPr>
            </a:lvl4pPr>
            <a:lvl5pPr marL="0" marR="0" lvl="4" indent="0" algn="l" rtl="0">
              <a:spcBef>
                <a:spcPts val="0"/>
              </a:spcBef>
              <a:spcAft>
                <a:spcPts val="0"/>
              </a:spcAft>
              <a:buNone/>
              <a:defRPr sz="4400" b="0" i="0" u="none" strike="noStrike" cap="none">
                <a:solidFill>
                  <a:schemeClr val="lt2"/>
                </a:solidFill>
                <a:latin typeface="Tahoma"/>
                <a:ea typeface="Tahoma"/>
                <a:cs typeface="Tahoma"/>
                <a:sym typeface="Tahoma"/>
              </a:defRPr>
            </a:lvl5pPr>
            <a:lvl6pPr marL="457200" marR="0" lvl="5" indent="0" algn="l" rtl="0">
              <a:spcBef>
                <a:spcPts val="0"/>
              </a:spcBef>
              <a:spcAft>
                <a:spcPts val="0"/>
              </a:spcAft>
              <a:buNone/>
              <a:defRPr sz="4400" b="0" i="0" u="none" strike="noStrike" cap="none">
                <a:solidFill>
                  <a:schemeClr val="lt2"/>
                </a:solidFill>
                <a:latin typeface="Tahoma"/>
                <a:ea typeface="Tahoma"/>
                <a:cs typeface="Tahoma"/>
                <a:sym typeface="Tahoma"/>
              </a:defRPr>
            </a:lvl6pPr>
            <a:lvl7pPr marL="914400" marR="0" lvl="6" indent="0" algn="l" rtl="0">
              <a:spcBef>
                <a:spcPts val="0"/>
              </a:spcBef>
              <a:spcAft>
                <a:spcPts val="0"/>
              </a:spcAft>
              <a:buNone/>
              <a:defRPr sz="4400" b="0" i="0" u="none" strike="noStrike" cap="none">
                <a:solidFill>
                  <a:schemeClr val="lt2"/>
                </a:solidFill>
                <a:latin typeface="Tahoma"/>
                <a:ea typeface="Tahoma"/>
                <a:cs typeface="Tahoma"/>
                <a:sym typeface="Tahoma"/>
              </a:defRPr>
            </a:lvl7pPr>
            <a:lvl8pPr marL="1371600" marR="0" lvl="7" indent="0" algn="l" rtl="0">
              <a:spcBef>
                <a:spcPts val="0"/>
              </a:spcBef>
              <a:spcAft>
                <a:spcPts val="0"/>
              </a:spcAft>
              <a:buNone/>
              <a:defRPr sz="4400" b="0" i="0" u="none" strike="noStrike" cap="none">
                <a:solidFill>
                  <a:schemeClr val="lt2"/>
                </a:solidFill>
                <a:latin typeface="Tahoma"/>
                <a:ea typeface="Tahoma"/>
                <a:cs typeface="Tahoma"/>
                <a:sym typeface="Tahoma"/>
              </a:defRPr>
            </a:lvl8pPr>
            <a:lvl9pPr marL="1828800" marR="0" lvl="8" indent="0" algn="l" rtl="0">
              <a:spcBef>
                <a:spcPts val="0"/>
              </a:spcBef>
              <a:spcAft>
                <a:spcPts val="0"/>
              </a:spcAft>
              <a:buNone/>
              <a:defRPr sz="4400" b="0" i="0" u="none" strike="noStrike" cap="none">
                <a:solidFill>
                  <a:schemeClr val="lt2"/>
                </a:solidFill>
                <a:latin typeface="Tahoma"/>
                <a:ea typeface="Tahoma"/>
                <a:cs typeface="Tahoma"/>
                <a:sym typeface="Tahoma"/>
              </a:defRPr>
            </a:lvl9pPr>
          </a:lstStyle>
          <a:p>
            <a:endParaRPr/>
          </a:p>
        </p:txBody>
      </p:sp>
      <p:sp>
        <p:nvSpPr>
          <p:cNvPr id="30" name="Shape 30"/>
          <p:cNvSpPr txBox="1">
            <a:spLocks noGrp="1"/>
          </p:cNvSpPr>
          <p:nvPr>
            <p:ph type="body" idx="1"/>
          </p:nvPr>
        </p:nvSpPr>
        <p:spPr>
          <a:xfrm>
            <a:off x="457200" y="1905000"/>
            <a:ext cx="8229600" cy="4114800"/>
          </a:xfrm>
          <a:prstGeom prst="rect">
            <a:avLst/>
          </a:prstGeom>
          <a:noFill/>
          <a:ln>
            <a:noFill/>
          </a:ln>
        </p:spPr>
        <p:txBody>
          <a:bodyPr lIns="91425" tIns="91425" rIns="91425" bIns="91425" anchor="t" anchorCtr="0"/>
          <a:lstStyle>
            <a:lvl1pPr marL="342900" marR="0" lvl="0" indent="-99059" algn="l" rtl="0">
              <a:spcBef>
                <a:spcPts val="640"/>
              </a:spcBef>
              <a:spcAft>
                <a:spcPts val="0"/>
              </a:spcAft>
              <a:buClr>
                <a:schemeClr val="hlink"/>
              </a:buClr>
              <a:buSzPct val="120000"/>
              <a:buFont typeface="Tahoma"/>
              <a:buChar char="•"/>
              <a:defRPr sz="3200" b="0" i="0" u="none" strike="noStrike" cap="none">
                <a:solidFill>
                  <a:schemeClr val="lt1"/>
                </a:solidFill>
                <a:latin typeface="Tahoma"/>
                <a:ea typeface="Tahoma"/>
                <a:cs typeface="Tahoma"/>
                <a:sym typeface="Tahoma"/>
              </a:defRPr>
            </a:lvl1pPr>
            <a:lvl2pPr marL="742950" marR="0" lvl="1" indent="-107950" algn="l" rtl="0">
              <a:spcBef>
                <a:spcPts val="560"/>
              </a:spcBef>
              <a:spcAft>
                <a:spcPts val="0"/>
              </a:spcAft>
              <a:buClr>
                <a:schemeClr val="lt1"/>
              </a:buClr>
              <a:buSzPct val="100000"/>
              <a:buFont typeface="Tahoma"/>
              <a:buChar char="–"/>
              <a:defRPr sz="2800" b="0" i="0" u="none" strike="noStrike" cap="none">
                <a:solidFill>
                  <a:schemeClr val="lt1"/>
                </a:solidFill>
                <a:latin typeface="Tahoma"/>
                <a:ea typeface="Tahoma"/>
                <a:cs typeface="Tahoma"/>
                <a:sym typeface="Tahoma"/>
              </a:defRPr>
            </a:lvl2pPr>
            <a:lvl3pPr marL="1143000" marR="0" lvl="2" indent="-45719" algn="l" rtl="0">
              <a:spcBef>
                <a:spcPts val="480"/>
              </a:spcBef>
              <a:spcAft>
                <a:spcPts val="0"/>
              </a:spcAft>
              <a:buClr>
                <a:schemeClr val="hlink"/>
              </a:buClr>
              <a:buSzPct val="119999"/>
              <a:buFont typeface="Tahoma"/>
              <a:buChar char="•"/>
              <a:defRPr sz="2400" b="0" i="0" u="none" strike="noStrike" cap="none">
                <a:solidFill>
                  <a:schemeClr val="lt1"/>
                </a:solidFill>
                <a:latin typeface="Tahoma"/>
                <a:ea typeface="Tahoma"/>
                <a:cs typeface="Tahoma"/>
                <a:sym typeface="Tahoma"/>
              </a:defRPr>
            </a:lvl3pPr>
            <a:lvl4pPr marL="1600200" marR="0" lvl="3" indent="-101600" algn="l" rtl="0">
              <a:spcBef>
                <a:spcPts val="400"/>
              </a:spcBef>
              <a:spcAft>
                <a:spcPts val="0"/>
              </a:spcAft>
              <a:buClr>
                <a:schemeClr val="lt1"/>
              </a:buClr>
              <a:buSzPct val="100000"/>
              <a:buFont typeface="Tahoma"/>
              <a:buChar char="–"/>
              <a:defRPr sz="2000" b="0" i="0" u="none" strike="noStrike" cap="none">
                <a:solidFill>
                  <a:schemeClr val="lt1"/>
                </a:solidFill>
                <a:latin typeface="Tahoma"/>
                <a:ea typeface="Tahoma"/>
                <a:cs typeface="Tahoma"/>
                <a:sym typeface="Tahoma"/>
              </a:defRPr>
            </a:lvl4pPr>
            <a:lvl5pPr marL="2057400" marR="0" lvl="4"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5pPr>
            <a:lvl6pPr marL="2514600" marR="0" lvl="5"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6pPr>
            <a:lvl7pPr marL="2971800" marR="0" lvl="6"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7pPr>
            <a:lvl8pPr marL="3429000" marR="0" lvl="7"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8pPr>
            <a:lvl9pPr marL="3886200" marR="0" lvl="8"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9pPr>
          </a:lstStyle>
          <a:p>
            <a:endParaRPr/>
          </a:p>
        </p:txBody>
      </p:sp>
      <p:sp>
        <p:nvSpPr>
          <p:cNvPr id="31" name="Shape 31"/>
          <p:cNvSpPr txBox="1">
            <a:spLocks noGrp="1"/>
          </p:cNvSpPr>
          <p:nvPr>
            <p:ph type="dt" idx="10"/>
          </p:nvPr>
        </p:nvSpPr>
        <p:spPr>
          <a:xfrm>
            <a:off x="457200" y="6245225"/>
            <a:ext cx="2133599"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32" name="Shape 32"/>
          <p:cNvSpPr txBox="1">
            <a:spLocks noGrp="1"/>
          </p:cNvSpPr>
          <p:nvPr>
            <p:ph type="ftr" idx="11"/>
          </p:nvPr>
        </p:nvSpPr>
        <p:spPr>
          <a:xfrm>
            <a:off x="3124200" y="6245225"/>
            <a:ext cx="2895600"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33" name="Shape 33"/>
          <p:cNvSpPr txBox="1">
            <a:spLocks noGrp="1"/>
          </p:cNvSpPr>
          <p:nvPr>
            <p:ph type="sldNum" idx="12"/>
          </p:nvPr>
        </p:nvSpPr>
        <p:spPr>
          <a:xfrm>
            <a:off x="6553200" y="6245225"/>
            <a:ext cx="2133599" cy="476249"/>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lt1"/>
              </a:buClr>
              <a:buSzPct val="25000"/>
              <a:buFont typeface="Arial"/>
              <a:buNone/>
            </a:pPr>
            <a:fld id="{00000000-1234-1234-1234-123412341234}" type="slidenum">
              <a:rPr lang="en-US" sz="1400" b="0" i="0" u="none">
                <a:solidFill>
                  <a:schemeClr val="lt1"/>
                </a:solidFill>
                <a:latin typeface="Arial"/>
                <a:ea typeface="Arial"/>
                <a:cs typeface="Arial"/>
                <a:sym typeface="Arial"/>
              </a:rPr>
              <a:t>‹#›</a:t>
            </a:fld>
            <a:endParaRPr lang="en-US" sz="1400" b="0" i="0" u="none">
              <a:solidFill>
                <a:schemeClr val="lt1"/>
              </a:solidFill>
              <a:latin typeface="Arial"/>
              <a:ea typeface="Arial"/>
              <a:cs typeface="Arial"/>
              <a:sym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Shape 40"/>
        <p:cNvGrpSpPr/>
        <p:nvPr/>
      </p:nvGrpSpPr>
      <p:grpSpPr>
        <a:xfrm>
          <a:off x="0" y="0"/>
          <a:ext cx="0" cy="0"/>
          <a:chOff x="0" y="0"/>
          <a:chExt cx="0" cy="0"/>
        </a:xfrm>
      </p:grpSpPr>
      <p:sp>
        <p:nvSpPr>
          <p:cNvPr id="41" name="Shape 41"/>
          <p:cNvSpPr txBox="1">
            <a:spLocks noGrp="1"/>
          </p:cNvSpPr>
          <p:nvPr>
            <p:ph type="title"/>
          </p:nvPr>
        </p:nvSpPr>
        <p:spPr>
          <a:xfrm>
            <a:off x="457200" y="292100"/>
            <a:ext cx="8229600" cy="1384299"/>
          </a:xfrm>
          <a:prstGeom prst="rect">
            <a:avLst/>
          </a:prstGeom>
          <a:noFill/>
          <a:ln>
            <a:noFill/>
          </a:ln>
        </p:spPr>
        <p:txBody>
          <a:bodyPr lIns="91425" tIns="91425" rIns="91425" bIns="91425" anchor="ctr" anchorCtr="0"/>
          <a:lstStyle>
            <a:lvl1pPr marL="0" marR="0" lvl="0" indent="0" algn="l" rtl="0">
              <a:spcBef>
                <a:spcPts val="0"/>
              </a:spcBef>
              <a:spcAft>
                <a:spcPts val="0"/>
              </a:spcAft>
              <a:buNone/>
              <a:defRPr sz="4400" b="0" i="0" u="none" strike="noStrike" cap="none">
                <a:solidFill>
                  <a:schemeClr val="lt2"/>
                </a:solidFill>
                <a:latin typeface="Tahoma"/>
                <a:ea typeface="Tahoma"/>
                <a:cs typeface="Tahoma"/>
                <a:sym typeface="Tahoma"/>
              </a:defRPr>
            </a:lvl1pPr>
            <a:lvl2pPr marL="0" marR="0" lvl="1" indent="0" algn="l" rtl="0">
              <a:spcBef>
                <a:spcPts val="0"/>
              </a:spcBef>
              <a:spcAft>
                <a:spcPts val="0"/>
              </a:spcAft>
              <a:buNone/>
              <a:defRPr sz="4400" b="0" i="0" u="none" strike="noStrike" cap="none">
                <a:solidFill>
                  <a:schemeClr val="lt2"/>
                </a:solidFill>
                <a:latin typeface="Tahoma"/>
                <a:ea typeface="Tahoma"/>
                <a:cs typeface="Tahoma"/>
                <a:sym typeface="Tahoma"/>
              </a:defRPr>
            </a:lvl2pPr>
            <a:lvl3pPr marL="0" marR="0" lvl="2" indent="0" algn="l" rtl="0">
              <a:spcBef>
                <a:spcPts val="0"/>
              </a:spcBef>
              <a:spcAft>
                <a:spcPts val="0"/>
              </a:spcAft>
              <a:buNone/>
              <a:defRPr sz="4400" b="0" i="0" u="none" strike="noStrike" cap="none">
                <a:solidFill>
                  <a:schemeClr val="lt2"/>
                </a:solidFill>
                <a:latin typeface="Tahoma"/>
                <a:ea typeface="Tahoma"/>
                <a:cs typeface="Tahoma"/>
                <a:sym typeface="Tahoma"/>
              </a:defRPr>
            </a:lvl3pPr>
            <a:lvl4pPr marL="0" marR="0" lvl="3" indent="0" algn="l" rtl="0">
              <a:spcBef>
                <a:spcPts val="0"/>
              </a:spcBef>
              <a:spcAft>
                <a:spcPts val="0"/>
              </a:spcAft>
              <a:buNone/>
              <a:defRPr sz="4400" b="0" i="0" u="none" strike="noStrike" cap="none">
                <a:solidFill>
                  <a:schemeClr val="lt2"/>
                </a:solidFill>
                <a:latin typeface="Tahoma"/>
                <a:ea typeface="Tahoma"/>
                <a:cs typeface="Tahoma"/>
                <a:sym typeface="Tahoma"/>
              </a:defRPr>
            </a:lvl4pPr>
            <a:lvl5pPr marL="0" marR="0" lvl="4" indent="0" algn="l" rtl="0">
              <a:spcBef>
                <a:spcPts val="0"/>
              </a:spcBef>
              <a:spcAft>
                <a:spcPts val="0"/>
              </a:spcAft>
              <a:buNone/>
              <a:defRPr sz="4400" b="0" i="0" u="none" strike="noStrike" cap="none">
                <a:solidFill>
                  <a:schemeClr val="lt2"/>
                </a:solidFill>
                <a:latin typeface="Tahoma"/>
                <a:ea typeface="Tahoma"/>
                <a:cs typeface="Tahoma"/>
                <a:sym typeface="Tahoma"/>
              </a:defRPr>
            </a:lvl5pPr>
            <a:lvl6pPr marL="457200" marR="0" lvl="5" indent="0" algn="l" rtl="0">
              <a:spcBef>
                <a:spcPts val="0"/>
              </a:spcBef>
              <a:spcAft>
                <a:spcPts val="0"/>
              </a:spcAft>
              <a:buNone/>
              <a:defRPr sz="4400" b="0" i="0" u="none" strike="noStrike" cap="none">
                <a:solidFill>
                  <a:schemeClr val="lt2"/>
                </a:solidFill>
                <a:latin typeface="Tahoma"/>
                <a:ea typeface="Tahoma"/>
                <a:cs typeface="Tahoma"/>
                <a:sym typeface="Tahoma"/>
              </a:defRPr>
            </a:lvl6pPr>
            <a:lvl7pPr marL="914400" marR="0" lvl="6" indent="0" algn="l" rtl="0">
              <a:spcBef>
                <a:spcPts val="0"/>
              </a:spcBef>
              <a:spcAft>
                <a:spcPts val="0"/>
              </a:spcAft>
              <a:buNone/>
              <a:defRPr sz="4400" b="0" i="0" u="none" strike="noStrike" cap="none">
                <a:solidFill>
                  <a:schemeClr val="lt2"/>
                </a:solidFill>
                <a:latin typeface="Tahoma"/>
                <a:ea typeface="Tahoma"/>
                <a:cs typeface="Tahoma"/>
                <a:sym typeface="Tahoma"/>
              </a:defRPr>
            </a:lvl7pPr>
            <a:lvl8pPr marL="1371600" marR="0" lvl="7" indent="0" algn="l" rtl="0">
              <a:spcBef>
                <a:spcPts val="0"/>
              </a:spcBef>
              <a:spcAft>
                <a:spcPts val="0"/>
              </a:spcAft>
              <a:buNone/>
              <a:defRPr sz="4400" b="0" i="0" u="none" strike="noStrike" cap="none">
                <a:solidFill>
                  <a:schemeClr val="lt2"/>
                </a:solidFill>
                <a:latin typeface="Tahoma"/>
                <a:ea typeface="Tahoma"/>
                <a:cs typeface="Tahoma"/>
                <a:sym typeface="Tahoma"/>
              </a:defRPr>
            </a:lvl8pPr>
            <a:lvl9pPr marL="1828800" marR="0" lvl="8" indent="0" algn="l" rtl="0">
              <a:spcBef>
                <a:spcPts val="0"/>
              </a:spcBef>
              <a:spcAft>
                <a:spcPts val="0"/>
              </a:spcAft>
              <a:buNone/>
              <a:defRPr sz="4400" b="0" i="0" u="none" strike="noStrike" cap="none">
                <a:solidFill>
                  <a:schemeClr val="lt2"/>
                </a:solidFill>
                <a:latin typeface="Tahoma"/>
                <a:ea typeface="Tahoma"/>
                <a:cs typeface="Tahoma"/>
                <a:sym typeface="Tahoma"/>
              </a:defRPr>
            </a:lvl9pPr>
          </a:lstStyle>
          <a:p>
            <a:endParaRPr/>
          </a:p>
        </p:txBody>
      </p:sp>
      <p:sp>
        <p:nvSpPr>
          <p:cNvPr id="42" name="Shape 42"/>
          <p:cNvSpPr txBox="1">
            <a:spLocks noGrp="1"/>
          </p:cNvSpPr>
          <p:nvPr>
            <p:ph type="body" idx="1"/>
          </p:nvPr>
        </p:nvSpPr>
        <p:spPr>
          <a:xfrm>
            <a:off x="457200" y="1905000"/>
            <a:ext cx="4038599" cy="4114800"/>
          </a:xfrm>
          <a:prstGeom prst="rect">
            <a:avLst/>
          </a:prstGeom>
          <a:noFill/>
          <a:ln>
            <a:noFill/>
          </a:ln>
        </p:spPr>
        <p:txBody>
          <a:bodyPr lIns="91425" tIns="91425" rIns="91425" bIns="91425" anchor="t" anchorCtr="0"/>
          <a:lstStyle>
            <a:lvl1pPr marL="342900" marR="0" lvl="0" indent="-99059" algn="l" rtl="0">
              <a:spcBef>
                <a:spcPts val="640"/>
              </a:spcBef>
              <a:spcAft>
                <a:spcPts val="0"/>
              </a:spcAft>
              <a:buClr>
                <a:schemeClr val="hlink"/>
              </a:buClr>
              <a:buSzPct val="120000"/>
              <a:buFont typeface="Tahoma"/>
              <a:buChar char="•"/>
              <a:defRPr sz="3200" b="0" i="0" u="none" strike="noStrike" cap="none">
                <a:solidFill>
                  <a:schemeClr val="lt1"/>
                </a:solidFill>
                <a:latin typeface="Tahoma"/>
                <a:ea typeface="Tahoma"/>
                <a:cs typeface="Tahoma"/>
                <a:sym typeface="Tahoma"/>
              </a:defRPr>
            </a:lvl1pPr>
            <a:lvl2pPr marL="742950" marR="0" lvl="1" indent="-107950" algn="l" rtl="0">
              <a:spcBef>
                <a:spcPts val="560"/>
              </a:spcBef>
              <a:spcAft>
                <a:spcPts val="0"/>
              </a:spcAft>
              <a:buClr>
                <a:schemeClr val="lt1"/>
              </a:buClr>
              <a:buSzPct val="100000"/>
              <a:buFont typeface="Tahoma"/>
              <a:buChar char="–"/>
              <a:defRPr sz="2800" b="0" i="0" u="none" strike="noStrike" cap="none">
                <a:solidFill>
                  <a:schemeClr val="lt1"/>
                </a:solidFill>
                <a:latin typeface="Tahoma"/>
                <a:ea typeface="Tahoma"/>
                <a:cs typeface="Tahoma"/>
                <a:sym typeface="Tahoma"/>
              </a:defRPr>
            </a:lvl2pPr>
            <a:lvl3pPr marL="1143000" marR="0" lvl="2" indent="-45719" algn="l" rtl="0">
              <a:spcBef>
                <a:spcPts val="480"/>
              </a:spcBef>
              <a:spcAft>
                <a:spcPts val="0"/>
              </a:spcAft>
              <a:buClr>
                <a:schemeClr val="hlink"/>
              </a:buClr>
              <a:buSzPct val="119999"/>
              <a:buFont typeface="Tahoma"/>
              <a:buChar char="•"/>
              <a:defRPr sz="2400" b="0" i="0" u="none" strike="noStrike" cap="none">
                <a:solidFill>
                  <a:schemeClr val="lt1"/>
                </a:solidFill>
                <a:latin typeface="Tahoma"/>
                <a:ea typeface="Tahoma"/>
                <a:cs typeface="Tahoma"/>
                <a:sym typeface="Tahoma"/>
              </a:defRPr>
            </a:lvl3pPr>
            <a:lvl4pPr marL="1600200" marR="0" lvl="3" indent="-101600" algn="l" rtl="0">
              <a:spcBef>
                <a:spcPts val="400"/>
              </a:spcBef>
              <a:spcAft>
                <a:spcPts val="0"/>
              </a:spcAft>
              <a:buClr>
                <a:schemeClr val="lt1"/>
              </a:buClr>
              <a:buSzPct val="100000"/>
              <a:buFont typeface="Tahoma"/>
              <a:buChar char="–"/>
              <a:defRPr sz="2000" b="0" i="0" u="none" strike="noStrike" cap="none">
                <a:solidFill>
                  <a:schemeClr val="lt1"/>
                </a:solidFill>
                <a:latin typeface="Tahoma"/>
                <a:ea typeface="Tahoma"/>
                <a:cs typeface="Tahoma"/>
                <a:sym typeface="Tahoma"/>
              </a:defRPr>
            </a:lvl4pPr>
            <a:lvl5pPr marL="2057400" marR="0" lvl="4"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5pPr>
            <a:lvl6pPr marL="2514600" marR="0" lvl="5"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6pPr>
            <a:lvl7pPr marL="2971800" marR="0" lvl="6"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7pPr>
            <a:lvl8pPr marL="3429000" marR="0" lvl="7"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8pPr>
            <a:lvl9pPr marL="3886200" marR="0" lvl="8"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9pPr>
          </a:lstStyle>
          <a:p>
            <a:endParaRPr/>
          </a:p>
        </p:txBody>
      </p:sp>
      <p:sp>
        <p:nvSpPr>
          <p:cNvPr id="43" name="Shape 43"/>
          <p:cNvSpPr txBox="1">
            <a:spLocks noGrp="1"/>
          </p:cNvSpPr>
          <p:nvPr>
            <p:ph type="body" idx="2"/>
          </p:nvPr>
        </p:nvSpPr>
        <p:spPr>
          <a:xfrm>
            <a:off x="4648200" y="1905000"/>
            <a:ext cx="4038599" cy="4114800"/>
          </a:xfrm>
          <a:prstGeom prst="rect">
            <a:avLst/>
          </a:prstGeom>
          <a:noFill/>
          <a:ln>
            <a:noFill/>
          </a:ln>
        </p:spPr>
        <p:txBody>
          <a:bodyPr lIns="91425" tIns="91425" rIns="91425" bIns="91425" anchor="t" anchorCtr="0"/>
          <a:lstStyle>
            <a:lvl1pPr marL="342900" marR="0" lvl="0" indent="-99059" algn="l" rtl="0">
              <a:spcBef>
                <a:spcPts val="640"/>
              </a:spcBef>
              <a:spcAft>
                <a:spcPts val="0"/>
              </a:spcAft>
              <a:buClr>
                <a:schemeClr val="hlink"/>
              </a:buClr>
              <a:buSzPct val="120000"/>
              <a:buFont typeface="Tahoma"/>
              <a:buChar char="•"/>
              <a:defRPr sz="3200" b="0" i="0" u="none" strike="noStrike" cap="none">
                <a:solidFill>
                  <a:schemeClr val="lt1"/>
                </a:solidFill>
                <a:latin typeface="Tahoma"/>
                <a:ea typeface="Tahoma"/>
                <a:cs typeface="Tahoma"/>
                <a:sym typeface="Tahoma"/>
              </a:defRPr>
            </a:lvl1pPr>
            <a:lvl2pPr marL="742950" marR="0" lvl="1" indent="-107950" algn="l" rtl="0">
              <a:spcBef>
                <a:spcPts val="560"/>
              </a:spcBef>
              <a:spcAft>
                <a:spcPts val="0"/>
              </a:spcAft>
              <a:buClr>
                <a:schemeClr val="lt1"/>
              </a:buClr>
              <a:buSzPct val="100000"/>
              <a:buFont typeface="Tahoma"/>
              <a:buChar char="–"/>
              <a:defRPr sz="2800" b="0" i="0" u="none" strike="noStrike" cap="none">
                <a:solidFill>
                  <a:schemeClr val="lt1"/>
                </a:solidFill>
                <a:latin typeface="Tahoma"/>
                <a:ea typeface="Tahoma"/>
                <a:cs typeface="Tahoma"/>
                <a:sym typeface="Tahoma"/>
              </a:defRPr>
            </a:lvl2pPr>
            <a:lvl3pPr marL="1143000" marR="0" lvl="2" indent="-45719" algn="l" rtl="0">
              <a:spcBef>
                <a:spcPts val="480"/>
              </a:spcBef>
              <a:spcAft>
                <a:spcPts val="0"/>
              </a:spcAft>
              <a:buClr>
                <a:schemeClr val="hlink"/>
              </a:buClr>
              <a:buSzPct val="119999"/>
              <a:buFont typeface="Tahoma"/>
              <a:buChar char="•"/>
              <a:defRPr sz="2400" b="0" i="0" u="none" strike="noStrike" cap="none">
                <a:solidFill>
                  <a:schemeClr val="lt1"/>
                </a:solidFill>
                <a:latin typeface="Tahoma"/>
                <a:ea typeface="Tahoma"/>
                <a:cs typeface="Tahoma"/>
                <a:sym typeface="Tahoma"/>
              </a:defRPr>
            </a:lvl3pPr>
            <a:lvl4pPr marL="1600200" marR="0" lvl="3" indent="-101600" algn="l" rtl="0">
              <a:spcBef>
                <a:spcPts val="400"/>
              </a:spcBef>
              <a:spcAft>
                <a:spcPts val="0"/>
              </a:spcAft>
              <a:buClr>
                <a:schemeClr val="lt1"/>
              </a:buClr>
              <a:buSzPct val="100000"/>
              <a:buFont typeface="Tahoma"/>
              <a:buChar char="–"/>
              <a:defRPr sz="2000" b="0" i="0" u="none" strike="noStrike" cap="none">
                <a:solidFill>
                  <a:schemeClr val="lt1"/>
                </a:solidFill>
                <a:latin typeface="Tahoma"/>
                <a:ea typeface="Tahoma"/>
                <a:cs typeface="Tahoma"/>
                <a:sym typeface="Tahoma"/>
              </a:defRPr>
            </a:lvl4pPr>
            <a:lvl5pPr marL="2057400" marR="0" lvl="4"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5pPr>
            <a:lvl6pPr marL="2514600" marR="0" lvl="5"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6pPr>
            <a:lvl7pPr marL="2971800" marR="0" lvl="6"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7pPr>
            <a:lvl8pPr marL="3429000" marR="0" lvl="7"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8pPr>
            <a:lvl9pPr marL="3886200" marR="0" lvl="8"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9pPr>
          </a:lstStyle>
          <a:p>
            <a:endParaRPr/>
          </a:p>
        </p:txBody>
      </p:sp>
      <p:sp>
        <p:nvSpPr>
          <p:cNvPr id="44" name="Shape 44"/>
          <p:cNvSpPr txBox="1">
            <a:spLocks noGrp="1"/>
          </p:cNvSpPr>
          <p:nvPr>
            <p:ph type="dt" idx="10"/>
          </p:nvPr>
        </p:nvSpPr>
        <p:spPr>
          <a:xfrm>
            <a:off x="457200" y="6245225"/>
            <a:ext cx="2133599"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45" name="Shape 45"/>
          <p:cNvSpPr txBox="1">
            <a:spLocks noGrp="1"/>
          </p:cNvSpPr>
          <p:nvPr>
            <p:ph type="ftr" idx="11"/>
          </p:nvPr>
        </p:nvSpPr>
        <p:spPr>
          <a:xfrm>
            <a:off x="3124200" y="6245225"/>
            <a:ext cx="2895600"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46" name="Shape 46"/>
          <p:cNvSpPr txBox="1">
            <a:spLocks noGrp="1"/>
          </p:cNvSpPr>
          <p:nvPr>
            <p:ph type="sldNum" idx="12"/>
          </p:nvPr>
        </p:nvSpPr>
        <p:spPr>
          <a:xfrm>
            <a:off x="6553200" y="6245225"/>
            <a:ext cx="2133599" cy="476249"/>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lt1"/>
              </a:buClr>
              <a:buSzPct val="25000"/>
              <a:buFont typeface="Arial"/>
              <a:buNone/>
            </a:pPr>
            <a:fld id="{00000000-1234-1234-1234-123412341234}" type="slidenum">
              <a:rPr lang="en-US" sz="1400" b="0" i="0" u="none">
                <a:solidFill>
                  <a:schemeClr val="lt1"/>
                </a:solidFill>
                <a:latin typeface="Arial"/>
                <a:ea typeface="Arial"/>
                <a:cs typeface="Arial"/>
                <a:sym typeface="Arial"/>
              </a:rPr>
              <a:t>‹#›</a:t>
            </a:fld>
            <a:endParaRPr lang="en-US" sz="1400" b="0" i="0" u="none">
              <a:solidFill>
                <a:schemeClr val="lt1"/>
              </a:solidFill>
              <a:latin typeface="Arial"/>
              <a:ea typeface="Arial"/>
              <a:cs typeface="Arial"/>
              <a:sym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Shape 53"/>
        <p:cNvGrpSpPr/>
        <p:nvPr/>
      </p:nvGrpSpPr>
      <p:grpSpPr>
        <a:xfrm>
          <a:off x="0" y="0"/>
          <a:ext cx="0" cy="0"/>
          <a:chOff x="0" y="0"/>
          <a:chExt cx="0" cy="0"/>
        </a:xfrm>
      </p:grpSpPr>
      <p:sp>
        <p:nvSpPr>
          <p:cNvPr id="54" name="Shape 54"/>
          <p:cNvSpPr txBox="1">
            <a:spLocks noGrp="1"/>
          </p:cNvSpPr>
          <p:nvPr>
            <p:ph type="title"/>
          </p:nvPr>
        </p:nvSpPr>
        <p:spPr>
          <a:xfrm>
            <a:off x="457200" y="292100"/>
            <a:ext cx="8229600" cy="1384299"/>
          </a:xfrm>
          <a:prstGeom prst="rect">
            <a:avLst/>
          </a:prstGeom>
          <a:noFill/>
          <a:ln>
            <a:noFill/>
          </a:ln>
        </p:spPr>
        <p:txBody>
          <a:bodyPr lIns="91425" tIns="91425" rIns="91425" bIns="91425" anchor="ctr" anchorCtr="0"/>
          <a:lstStyle>
            <a:lvl1pPr marL="0" marR="0" lvl="0" indent="0" algn="l" rtl="0">
              <a:spcBef>
                <a:spcPts val="0"/>
              </a:spcBef>
              <a:spcAft>
                <a:spcPts val="0"/>
              </a:spcAft>
              <a:buNone/>
              <a:defRPr sz="4400" b="0" i="0" u="none" strike="noStrike" cap="none">
                <a:solidFill>
                  <a:schemeClr val="lt2"/>
                </a:solidFill>
                <a:latin typeface="Tahoma"/>
                <a:ea typeface="Tahoma"/>
                <a:cs typeface="Tahoma"/>
                <a:sym typeface="Tahoma"/>
              </a:defRPr>
            </a:lvl1pPr>
            <a:lvl2pPr marL="0" marR="0" lvl="1" indent="0" algn="l" rtl="0">
              <a:spcBef>
                <a:spcPts val="0"/>
              </a:spcBef>
              <a:spcAft>
                <a:spcPts val="0"/>
              </a:spcAft>
              <a:buNone/>
              <a:defRPr sz="4400" b="0" i="0" u="none" strike="noStrike" cap="none">
                <a:solidFill>
                  <a:schemeClr val="lt2"/>
                </a:solidFill>
                <a:latin typeface="Tahoma"/>
                <a:ea typeface="Tahoma"/>
                <a:cs typeface="Tahoma"/>
                <a:sym typeface="Tahoma"/>
              </a:defRPr>
            </a:lvl2pPr>
            <a:lvl3pPr marL="0" marR="0" lvl="2" indent="0" algn="l" rtl="0">
              <a:spcBef>
                <a:spcPts val="0"/>
              </a:spcBef>
              <a:spcAft>
                <a:spcPts val="0"/>
              </a:spcAft>
              <a:buNone/>
              <a:defRPr sz="4400" b="0" i="0" u="none" strike="noStrike" cap="none">
                <a:solidFill>
                  <a:schemeClr val="lt2"/>
                </a:solidFill>
                <a:latin typeface="Tahoma"/>
                <a:ea typeface="Tahoma"/>
                <a:cs typeface="Tahoma"/>
                <a:sym typeface="Tahoma"/>
              </a:defRPr>
            </a:lvl3pPr>
            <a:lvl4pPr marL="0" marR="0" lvl="3" indent="0" algn="l" rtl="0">
              <a:spcBef>
                <a:spcPts val="0"/>
              </a:spcBef>
              <a:spcAft>
                <a:spcPts val="0"/>
              </a:spcAft>
              <a:buNone/>
              <a:defRPr sz="4400" b="0" i="0" u="none" strike="noStrike" cap="none">
                <a:solidFill>
                  <a:schemeClr val="lt2"/>
                </a:solidFill>
                <a:latin typeface="Tahoma"/>
                <a:ea typeface="Tahoma"/>
                <a:cs typeface="Tahoma"/>
                <a:sym typeface="Tahoma"/>
              </a:defRPr>
            </a:lvl4pPr>
            <a:lvl5pPr marL="0" marR="0" lvl="4" indent="0" algn="l" rtl="0">
              <a:spcBef>
                <a:spcPts val="0"/>
              </a:spcBef>
              <a:spcAft>
                <a:spcPts val="0"/>
              </a:spcAft>
              <a:buNone/>
              <a:defRPr sz="4400" b="0" i="0" u="none" strike="noStrike" cap="none">
                <a:solidFill>
                  <a:schemeClr val="lt2"/>
                </a:solidFill>
                <a:latin typeface="Tahoma"/>
                <a:ea typeface="Tahoma"/>
                <a:cs typeface="Tahoma"/>
                <a:sym typeface="Tahoma"/>
              </a:defRPr>
            </a:lvl5pPr>
            <a:lvl6pPr marL="457200" marR="0" lvl="5" indent="0" algn="l" rtl="0">
              <a:spcBef>
                <a:spcPts val="0"/>
              </a:spcBef>
              <a:spcAft>
                <a:spcPts val="0"/>
              </a:spcAft>
              <a:buNone/>
              <a:defRPr sz="4400" b="0" i="0" u="none" strike="noStrike" cap="none">
                <a:solidFill>
                  <a:schemeClr val="lt2"/>
                </a:solidFill>
                <a:latin typeface="Tahoma"/>
                <a:ea typeface="Tahoma"/>
                <a:cs typeface="Tahoma"/>
                <a:sym typeface="Tahoma"/>
              </a:defRPr>
            </a:lvl6pPr>
            <a:lvl7pPr marL="914400" marR="0" lvl="6" indent="0" algn="l" rtl="0">
              <a:spcBef>
                <a:spcPts val="0"/>
              </a:spcBef>
              <a:spcAft>
                <a:spcPts val="0"/>
              </a:spcAft>
              <a:buNone/>
              <a:defRPr sz="4400" b="0" i="0" u="none" strike="noStrike" cap="none">
                <a:solidFill>
                  <a:schemeClr val="lt2"/>
                </a:solidFill>
                <a:latin typeface="Tahoma"/>
                <a:ea typeface="Tahoma"/>
                <a:cs typeface="Tahoma"/>
                <a:sym typeface="Tahoma"/>
              </a:defRPr>
            </a:lvl7pPr>
            <a:lvl8pPr marL="1371600" marR="0" lvl="7" indent="0" algn="l" rtl="0">
              <a:spcBef>
                <a:spcPts val="0"/>
              </a:spcBef>
              <a:spcAft>
                <a:spcPts val="0"/>
              </a:spcAft>
              <a:buNone/>
              <a:defRPr sz="4400" b="0" i="0" u="none" strike="noStrike" cap="none">
                <a:solidFill>
                  <a:schemeClr val="lt2"/>
                </a:solidFill>
                <a:latin typeface="Tahoma"/>
                <a:ea typeface="Tahoma"/>
                <a:cs typeface="Tahoma"/>
                <a:sym typeface="Tahoma"/>
              </a:defRPr>
            </a:lvl8pPr>
            <a:lvl9pPr marL="1828800" marR="0" lvl="8" indent="0" algn="l" rtl="0">
              <a:spcBef>
                <a:spcPts val="0"/>
              </a:spcBef>
              <a:spcAft>
                <a:spcPts val="0"/>
              </a:spcAft>
              <a:buNone/>
              <a:defRPr sz="4400" b="0" i="0" u="none" strike="noStrike" cap="none">
                <a:solidFill>
                  <a:schemeClr val="lt2"/>
                </a:solidFill>
                <a:latin typeface="Tahoma"/>
                <a:ea typeface="Tahoma"/>
                <a:cs typeface="Tahoma"/>
                <a:sym typeface="Tahoma"/>
              </a:defRPr>
            </a:lvl9pPr>
          </a:lstStyle>
          <a:p>
            <a:endParaRPr/>
          </a:p>
        </p:txBody>
      </p:sp>
      <p:sp>
        <p:nvSpPr>
          <p:cNvPr id="55" name="Shape 55"/>
          <p:cNvSpPr txBox="1">
            <a:spLocks noGrp="1"/>
          </p:cNvSpPr>
          <p:nvPr>
            <p:ph type="body" idx="1"/>
          </p:nvPr>
        </p:nvSpPr>
        <p:spPr>
          <a:xfrm>
            <a:off x="457200" y="1905000"/>
            <a:ext cx="4038599" cy="4114800"/>
          </a:xfrm>
          <a:prstGeom prst="rect">
            <a:avLst/>
          </a:prstGeom>
          <a:noFill/>
          <a:ln>
            <a:noFill/>
          </a:ln>
        </p:spPr>
        <p:txBody>
          <a:bodyPr lIns="91425" tIns="91425" rIns="91425" bIns="91425" anchor="t" anchorCtr="0"/>
          <a:lstStyle>
            <a:lvl1pPr marL="342900" marR="0" lvl="0" indent="-99059" algn="l" rtl="0">
              <a:spcBef>
                <a:spcPts val="640"/>
              </a:spcBef>
              <a:spcAft>
                <a:spcPts val="0"/>
              </a:spcAft>
              <a:buClr>
                <a:schemeClr val="hlink"/>
              </a:buClr>
              <a:buSzPct val="120000"/>
              <a:buFont typeface="Tahoma"/>
              <a:buChar char="•"/>
              <a:defRPr sz="3200" b="0" i="0" u="none" strike="noStrike" cap="none">
                <a:solidFill>
                  <a:schemeClr val="lt1"/>
                </a:solidFill>
                <a:latin typeface="Tahoma"/>
                <a:ea typeface="Tahoma"/>
                <a:cs typeface="Tahoma"/>
                <a:sym typeface="Tahoma"/>
              </a:defRPr>
            </a:lvl1pPr>
            <a:lvl2pPr marL="742950" marR="0" lvl="1" indent="-107950" algn="l" rtl="0">
              <a:spcBef>
                <a:spcPts val="560"/>
              </a:spcBef>
              <a:spcAft>
                <a:spcPts val="0"/>
              </a:spcAft>
              <a:buClr>
                <a:schemeClr val="lt1"/>
              </a:buClr>
              <a:buSzPct val="100000"/>
              <a:buFont typeface="Tahoma"/>
              <a:buChar char="–"/>
              <a:defRPr sz="2800" b="0" i="0" u="none" strike="noStrike" cap="none">
                <a:solidFill>
                  <a:schemeClr val="lt1"/>
                </a:solidFill>
                <a:latin typeface="Tahoma"/>
                <a:ea typeface="Tahoma"/>
                <a:cs typeface="Tahoma"/>
                <a:sym typeface="Tahoma"/>
              </a:defRPr>
            </a:lvl2pPr>
            <a:lvl3pPr marL="1143000" marR="0" lvl="2" indent="-45719" algn="l" rtl="0">
              <a:spcBef>
                <a:spcPts val="480"/>
              </a:spcBef>
              <a:spcAft>
                <a:spcPts val="0"/>
              </a:spcAft>
              <a:buClr>
                <a:schemeClr val="hlink"/>
              </a:buClr>
              <a:buSzPct val="119999"/>
              <a:buFont typeface="Tahoma"/>
              <a:buChar char="•"/>
              <a:defRPr sz="2400" b="0" i="0" u="none" strike="noStrike" cap="none">
                <a:solidFill>
                  <a:schemeClr val="lt1"/>
                </a:solidFill>
                <a:latin typeface="Tahoma"/>
                <a:ea typeface="Tahoma"/>
                <a:cs typeface="Tahoma"/>
                <a:sym typeface="Tahoma"/>
              </a:defRPr>
            </a:lvl3pPr>
            <a:lvl4pPr marL="1600200" marR="0" lvl="3" indent="-101600" algn="l" rtl="0">
              <a:spcBef>
                <a:spcPts val="400"/>
              </a:spcBef>
              <a:spcAft>
                <a:spcPts val="0"/>
              </a:spcAft>
              <a:buClr>
                <a:schemeClr val="lt1"/>
              </a:buClr>
              <a:buSzPct val="100000"/>
              <a:buFont typeface="Tahoma"/>
              <a:buChar char="–"/>
              <a:defRPr sz="2000" b="0" i="0" u="none" strike="noStrike" cap="none">
                <a:solidFill>
                  <a:schemeClr val="lt1"/>
                </a:solidFill>
                <a:latin typeface="Tahoma"/>
                <a:ea typeface="Tahoma"/>
                <a:cs typeface="Tahoma"/>
                <a:sym typeface="Tahoma"/>
              </a:defRPr>
            </a:lvl4pPr>
            <a:lvl5pPr marL="2057400" marR="0" lvl="4"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5pPr>
            <a:lvl6pPr marL="2514600" marR="0" lvl="5"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6pPr>
            <a:lvl7pPr marL="2971800" marR="0" lvl="6"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7pPr>
            <a:lvl8pPr marL="3429000" marR="0" lvl="7"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8pPr>
            <a:lvl9pPr marL="3886200" marR="0" lvl="8"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9pPr>
          </a:lstStyle>
          <a:p>
            <a:endParaRPr/>
          </a:p>
        </p:txBody>
      </p:sp>
      <p:sp>
        <p:nvSpPr>
          <p:cNvPr id="56" name="Shape 56"/>
          <p:cNvSpPr txBox="1">
            <a:spLocks noGrp="1"/>
          </p:cNvSpPr>
          <p:nvPr>
            <p:ph type="body" idx="2"/>
          </p:nvPr>
        </p:nvSpPr>
        <p:spPr>
          <a:xfrm>
            <a:off x="4648200" y="1905000"/>
            <a:ext cx="4038599" cy="1981199"/>
          </a:xfrm>
          <a:prstGeom prst="rect">
            <a:avLst/>
          </a:prstGeom>
          <a:noFill/>
          <a:ln>
            <a:noFill/>
          </a:ln>
        </p:spPr>
        <p:txBody>
          <a:bodyPr lIns="91425" tIns="91425" rIns="91425" bIns="91425" anchor="t" anchorCtr="0"/>
          <a:lstStyle>
            <a:lvl1pPr marL="342900" marR="0" lvl="0" indent="-99059" algn="l" rtl="0">
              <a:spcBef>
                <a:spcPts val="640"/>
              </a:spcBef>
              <a:spcAft>
                <a:spcPts val="0"/>
              </a:spcAft>
              <a:buClr>
                <a:schemeClr val="hlink"/>
              </a:buClr>
              <a:buSzPct val="120000"/>
              <a:buFont typeface="Tahoma"/>
              <a:buChar char="•"/>
              <a:defRPr sz="3200" b="0" i="0" u="none" strike="noStrike" cap="none">
                <a:solidFill>
                  <a:schemeClr val="lt1"/>
                </a:solidFill>
                <a:latin typeface="Tahoma"/>
                <a:ea typeface="Tahoma"/>
                <a:cs typeface="Tahoma"/>
                <a:sym typeface="Tahoma"/>
              </a:defRPr>
            </a:lvl1pPr>
            <a:lvl2pPr marL="742950" marR="0" lvl="1" indent="-107950" algn="l" rtl="0">
              <a:spcBef>
                <a:spcPts val="560"/>
              </a:spcBef>
              <a:spcAft>
                <a:spcPts val="0"/>
              </a:spcAft>
              <a:buClr>
                <a:schemeClr val="lt1"/>
              </a:buClr>
              <a:buSzPct val="100000"/>
              <a:buFont typeface="Tahoma"/>
              <a:buChar char="–"/>
              <a:defRPr sz="2800" b="0" i="0" u="none" strike="noStrike" cap="none">
                <a:solidFill>
                  <a:schemeClr val="lt1"/>
                </a:solidFill>
                <a:latin typeface="Tahoma"/>
                <a:ea typeface="Tahoma"/>
                <a:cs typeface="Tahoma"/>
                <a:sym typeface="Tahoma"/>
              </a:defRPr>
            </a:lvl2pPr>
            <a:lvl3pPr marL="1143000" marR="0" lvl="2" indent="-45719" algn="l" rtl="0">
              <a:spcBef>
                <a:spcPts val="480"/>
              </a:spcBef>
              <a:spcAft>
                <a:spcPts val="0"/>
              </a:spcAft>
              <a:buClr>
                <a:schemeClr val="hlink"/>
              </a:buClr>
              <a:buSzPct val="119999"/>
              <a:buFont typeface="Tahoma"/>
              <a:buChar char="•"/>
              <a:defRPr sz="2400" b="0" i="0" u="none" strike="noStrike" cap="none">
                <a:solidFill>
                  <a:schemeClr val="lt1"/>
                </a:solidFill>
                <a:latin typeface="Tahoma"/>
                <a:ea typeface="Tahoma"/>
                <a:cs typeface="Tahoma"/>
                <a:sym typeface="Tahoma"/>
              </a:defRPr>
            </a:lvl3pPr>
            <a:lvl4pPr marL="1600200" marR="0" lvl="3" indent="-101600" algn="l" rtl="0">
              <a:spcBef>
                <a:spcPts val="400"/>
              </a:spcBef>
              <a:spcAft>
                <a:spcPts val="0"/>
              </a:spcAft>
              <a:buClr>
                <a:schemeClr val="lt1"/>
              </a:buClr>
              <a:buSzPct val="100000"/>
              <a:buFont typeface="Tahoma"/>
              <a:buChar char="–"/>
              <a:defRPr sz="2000" b="0" i="0" u="none" strike="noStrike" cap="none">
                <a:solidFill>
                  <a:schemeClr val="lt1"/>
                </a:solidFill>
                <a:latin typeface="Tahoma"/>
                <a:ea typeface="Tahoma"/>
                <a:cs typeface="Tahoma"/>
                <a:sym typeface="Tahoma"/>
              </a:defRPr>
            </a:lvl4pPr>
            <a:lvl5pPr marL="2057400" marR="0" lvl="4"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5pPr>
            <a:lvl6pPr marL="2514600" marR="0" lvl="5"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6pPr>
            <a:lvl7pPr marL="2971800" marR="0" lvl="6"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7pPr>
            <a:lvl8pPr marL="3429000" marR="0" lvl="7"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8pPr>
            <a:lvl9pPr marL="3886200" marR="0" lvl="8"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9pPr>
          </a:lstStyle>
          <a:p>
            <a:endParaRPr/>
          </a:p>
        </p:txBody>
      </p:sp>
      <p:sp>
        <p:nvSpPr>
          <p:cNvPr id="57" name="Shape 57"/>
          <p:cNvSpPr txBox="1">
            <a:spLocks noGrp="1"/>
          </p:cNvSpPr>
          <p:nvPr>
            <p:ph type="body" idx="3"/>
          </p:nvPr>
        </p:nvSpPr>
        <p:spPr>
          <a:xfrm>
            <a:off x="4648200" y="4038600"/>
            <a:ext cx="4038599" cy="1981199"/>
          </a:xfrm>
          <a:prstGeom prst="rect">
            <a:avLst/>
          </a:prstGeom>
          <a:noFill/>
          <a:ln>
            <a:noFill/>
          </a:ln>
        </p:spPr>
        <p:txBody>
          <a:bodyPr lIns="91425" tIns="91425" rIns="91425" bIns="91425" anchor="t" anchorCtr="0"/>
          <a:lstStyle>
            <a:lvl1pPr marL="342900" marR="0" lvl="0" indent="-99059" algn="l" rtl="0">
              <a:spcBef>
                <a:spcPts val="640"/>
              </a:spcBef>
              <a:spcAft>
                <a:spcPts val="0"/>
              </a:spcAft>
              <a:buClr>
                <a:schemeClr val="hlink"/>
              </a:buClr>
              <a:buSzPct val="120000"/>
              <a:buFont typeface="Tahoma"/>
              <a:buChar char="•"/>
              <a:defRPr sz="3200" b="0" i="0" u="none" strike="noStrike" cap="none">
                <a:solidFill>
                  <a:schemeClr val="lt1"/>
                </a:solidFill>
                <a:latin typeface="Tahoma"/>
                <a:ea typeface="Tahoma"/>
                <a:cs typeface="Tahoma"/>
                <a:sym typeface="Tahoma"/>
              </a:defRPr>
            </a:lvl1pPr>
            <a:lvl2pPr marL="742950" marR="0" lvl="1" indent="-107950" algn="l" rtl="0">
              <a:spcBef>
                <a:spcPts val="560"/>
              </a:spcBef>
              <a:spcAft>
                <a:spcPts val="0"/>
              </a:spcAft>
              <a:buClr>
                <a:schemeClr val="lt1"/>
              </a:buClr>
              <a:buSzPct val="100000"/>
              <a:buFont typeface="Tahoma"/>
              <a:buChar char="–"/>
              <a:defRPr sz="2800" b="0" i="0" u="none" strike="noStrike" cap="none">
                <a:solidFill>
                  <a:schemeClr val="lt1"/>
                </a:solidFill>
                <a:latin typeface="Tahoma"/>
                <a:ea typeface="Tahoma"/>
                <a:cs typeface="Tahoma"/>
                <a:sym typeface="Tahoma"/>
              </a:defRPr>
            </a:lvl2pPr>
            <a:lvl3pPr marL="1143000" marR="0" lvl="2" indent="-45719" algn="l" rtl="0">
              <a:spcBef>
                <a:spcPts val="480"/>
              </a:spcBef>
              <a:spcAft>
                <a:spcPts val="0"/>
              </a:spcAft>
              <a:buClr>
                <a:schemeClr val="hlink"/>
              </a:buClr>
              <a:buSzPct val="119999"/>
              <a:buFont typeface="Tahoma"/>
              <a:buChar char="•"/>
              <a:defRPr sz="2400" b="0" i="0" u="none" strike="noStrike" cap="none">
                <a:solidFill>
                  <a:schemeClr val="lt1"/>
                </a:solidFill>
                <a:latin typeface="Tahoma"/>
                <a:ea typeface="Tahoma"/>
                <a:cs typeface="Tahoma"/>
                <a:sym typeface="Tahoma"/>
              </a:defRPr>
            </a:lvl3pPr>
            <a:lvl4pPr marL="1600200" marR="0" lvl="3" indent="-101600" algn="l" rtl="0">
              <a:spcBef>
                <a:spcPts val="400"/>
              </a:spcBef>
              <a:spcAft>
                <a:spcPts val="0"/>
              </a:spcAft>
              <a:buClr>
                <a:schemeClr val="lt1"/>
              </a:buClr>
              <a:buSzPct val="100000"/>
              <a:buFont typeface="Tahoma"/>
              <a:buChar char="–"/>
              <a:defRPr sz="2000" b="0" i="0" u="none" strike="noStrike" cap="none">
                <a:solidFill>
                  <a:schemeClr val="lt1"/>
                </a:solidFill>
                <a:latin typeface="Tahoma"/>
                <a:ea typeface="Tahoma"/>
                <a:cs typeface="Tahoma"/>
                <a:sym typeface="Tahoma"/>
              </a:defRPr>
            </a:lvl4pPr>
            <a:lvl5pPr marL="2057400" marR="0" lvl="4"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5pPr>
            <a:lvl6pPr marL="2514600" marR="0" lvl="5"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6pPr>
            <a:lvl7pPr marL="2971800" marR="0" lvl="6"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7pPr>
            <a:lvl8pPr marL="3429000" marR="0" lvl="7"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8pPr>
            <a:lvl9pPr marL="3886200" marR="0" lvl="8"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9pPr>
          </a:lstStyle>
          <a:p>
            <a:endParaRPr/>
          </a:p>
        </p:txBody>
      </p:sp>
      <p:sp>
        <p:nvSpPr>
          <p:cNvPr id="58" name="Shape 58"/>
          <p:cNvSpPr txBox="1">
            <a:spLocks noGrp="1"/>
          </p:cNvSpPr>
          <p:nvPr>
            <p:ph type="dt" idx="10"/>
          </p:nvPr>
        </p:nvSpPr>
        <p:spPr>
          <a:xfrm>
            <a:off x="457200" y="6245225"/>
            <a:ext cx="2133599"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59" name="Shape 59"/>
          <p:cNvSpPr txBox="1">
            <a:spLocks noGrp="1"/>
          </p:cNvSpPr>
          <p:nvPr>
            <p:ph type="ftr" idx="11"/>
          </p:nvPr>
        </p:nvSpPr>
        <p:spPr>
          <a:xfrm>
            <a:off x="3124200" y="6245225"/>
            <a:ext cx="2895600"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60" name="Shape 60"/>
          <p:cNvSpPr txBox="1">
            <a:spLocks noGrp="1"/>
          </p:cNvSpPr>
          <p:nvPr>
            <p:ph type="sldNum" idx="12"/>
          </p:nvPr>
        </p:nvSpPr>
        <p:spPr>
          <a:xfrm>
            <a:off x="6553200" y="6245225"/>
            <a:ext cx="2133599" cy="476249"/>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lt1"/>
              </a:buClr>
              <a:buSzPct val="25000"/>
              <a:buFont typeface="Arial"/>
              <a:buNone/>
            </a:pPr>
            <a:fld id="{00000000-1234-1234-1234-123412341234}" type="slidenum">
              <a:rPr lang="en-US" sz="1400" b="0" i="0" u="none">
                <a:solidFill>
                  <a:schemeClr val="lt1"/>
                </a:solidFill>
                <a:latin typeface="Arial"/>
                <a:ea typeface="Arial"/>
                <a:cs typeface="Arial"/>
                <a:sym typeface="Arial"/>
              </a:rPr>
              <a:t>‹#›</a:t>
            </a:fld>
            <a:endParaRPr lang="en-US" sz="1400" b="0" i="0" u="none">
              <a:solidFill>
                <a:schemeClr val="lt1"/>
              </a:solidFill>
              <a:latin typeface="Arial"/>
              <a:ea typeface="Arial"/>
              <a:cs typeface="Arial"/>
              <a:sym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73"/>
        <p:cNvGrpSpPr/>
        <p:nvPr/>
      </p:nvGrpSpPr>
      <p:grpSpPr>
        <a:xfrm>
          <a:off x="0" y="0"/>
          <a:ext cx="0" cy="0"/>
          <a:chOff x="0" y="0"/>
          <a:chExt cx="0" cy="0"/>
        </a:xfrm>
      </p:grpSpPr>
      <p:sp>
        <p:nvSpPr>
          <p:cNvPr id="74" name="Shape 74"/>
          <p:cNvSpPr txBox="1">
            <a:spLocks noGrp="1"/>
          </p:cNvSpPr>
          <p:nvPr>
            <p:ph type="title"/>
          </p:nvPr>
        </p:nvSpPr>
        <p:spPr>
          <a:xfrm>
            <a:off x="722312" y="4406900"/>
            <a:ext cx="7772400" cy="1362075"/>
          </a:xfrm>
          <a:prstGeom prst="rect">
            <a:avLst/>
          </a:prstGeom>
          <a:noFill/>
          <a:ln>
            <a:noFill/>
          </a:ln>
        </p:spPr>
        <p:txBody>
          <a:bodyPr lIns="91425" tIns="91425" rIns="91425" bIns="91425" anchor="t" anchorCtr="0"/>
          <a:lstStyle>
            <a:lvl1pPr marL="0" marR="0" lvl="0" indent="0" algn="l" rtl="0">
              <a:spcBef>
                <a:spcPts val="0"/>
              </a:spcBef>
              <a:spcAft>
                <a:spcPts val="0"/>
              </a:spcAft>
              <a:buNone/>
              <a:defRPr sz="4000" b="1" i="0" u="none" strike="noStrike" cap="none">
                <a:solidFill>
                  <a:schemeClr val="lt2"/>
                </a:solidFill>
                <a:latin typeface="Tahoma"/>
                <a:ea typeface="Tahoma"/>
                <a:cs typeface="Tahoma"/>
                <a:sym typeface="Tahoma"/>
              </a:defRPr>
            </a:lvl1pPr>
            <a:lvl2pPr marL="0" marR="0" lvl="1" indent="0" algn="l" rtl="0">
              <a:spcBef>
                <a:spcPts val="0"/>
              </a:spcBef>
              <a:spcAft>
                <a:spcPts val="0"/>
              </a:spcAft>
              <a:buNone/>
              <a:defRPr sz="4400" b="0" i="0" u="none" strike="noStrike" cap="none">
                <a:solidFill>
                  <a:schemeClr val="lt2"/>
                </a:solidFill>
                <a:latin typeface="Tahoma"/>
                <a:ea typeface="Tahoma"/>
                <a:cs typeface="Tahoma"/>
                <a:sym typeface="Tahoma"/>
              </a:defRPr>
            </a:lvl2pPr>
            <a:lvl3pPr marL="0" marR="0" lvl="2" indent="0" algn="l" rtl="0">
              <a:spcBef>
                <a:spcPts val="0"/>
              </a:spcBef>
              <a:spcAft>
                <a:spcPts val="0"/>
              </a:spcAft>
              <a:buNone/>
              <a:defRPr sz="4400" b="0" i="0" u="none" strike="noStrike" cap="none">
                <a:solidFill>
                  <a:schemeClr val="lt2"/>
                </a:solidFill>
                <a:latin typeface="Tahoma"/>
                <a:ea typeface="Tahoma"/>
                <a:cs typeface="Tahoma"/>
                <a:sym typeface="Tahoma"/>
              </a:defRPr>
            </a:lvl3pPr>
            <a:lvl4pPr marL="0" marR="0" lvl="3" indent="0" algn="l" rtl="0">
              <a:spcBef>
                <a:spcPts val="0"/>
              </a:spcBef>
              <a:spcAft>
                <a:spcPts val="0"/>
              </a:spcAft>
              <a:buNone/>
              <a:defRPr sz="4400" b="0" i="0" u="none" strike="noStrike" cap="none">
                <a:solidFill>
                  <a:schemeClr val="lt2"/>
                </a:solidFill>
                <a:latin typeface="Tahoma"/>
                <a:ea typeface="Tahoma"/>
                <a:cs typeface="Tahoma"/>
                <a:sym typeface="Tahoma"/>
              </a:defRPr>
            </a:lvl4pPr>
            <a:lvl5pPr marL="0" marR="0" lvl="4" indent="0" algn="l" rtl="0">
              <a:spcBef>
                <a:spcPts val="0"/>
              </a:spcBef>
              <a:spcAft>
                <a:spcPts val="0"/>
              </a:spcAft>
              <a:buNone/>
              <a:defRPr sz="4400" b="0" i="0" u="none" strike="noStrike" cap="none">
                <a:solidFill>
                  <a:schemeClr val="lt2"/>
                </a:solidFill>
                <a:latin typeface="Tahoma"/>
                <a:ea typeface="Tahoma"/>
                <a:cs typeface="Tahoma"/>
                <a:sym typeface="Tahoma"/>
              </a:defRPr>
            </a:lvl5pPr>
            <a:lvl6pPr marL="457200" marR="0" lvl="5" indent="0" algn="l" rtl="0">
              <a:spcBef>
                <a:spcPts val="0"/>
              </a:spcBef>
              <a:spcAft>
                <a:spcPts val="0"/>
              </a:spcAft>
              <a:buNone/>
              <a:defRPr sz="4400" b="0" i="0" u="none" strike="noStrike" cap="none">
                <a:solidFill>
                  <a:schemeClr val="lt2"/>
                </a:solidFill>
                <a:latin typeface="Tahoma"/>
                <a:ea typeface="Tahoma"/>
                <a:cs typeface="Tahoma"/>
                <a:sym typeface="Tahoma"/>
              </a:defRPr>
            </a:lvl6pPr>
            <a:lvl7pPr marL="914400" marR="0" lvl="6" indent="0" algn="l" rtl="0">
              <a:spcBef>
                <a:spcPts val="0"/>
              </a:spcBef>
              <a:spcAft>
                <a:spcPts val="0"/>
              </a:spcAft>
              <a:buNone/>
              <a:defRPr sz="4400" b="0" i="0" u="none" strike="noStrike" cap="none">
                <a:solidFill>
                  <a:schemeClr val="lt2"/>
                </a:solidFill>
                <a:latin typeface="Tahoma"/>
                <a:ea typeface="Tahoma"/>
                <a:cs typeface="Tahoma"/>
                <a:sym typeface="Tahoma"/>
              </a:defRPr>
            </a:lvl7pPr>
            <a:lvl8pPr marL="1371600" marR="0" lvl="7" indent="0" algn="l" rtl="0">
              <a:spcBef>
                <a:spcPts val="0"/>
              </a:spcBef>
              <a:spcAft>
                <a:spcPts val="0"/>
              </a:spcAft>
              <a:buNone/>
              <a:defRPr sz="4400" b="0" i="0" u="none" strike="noStrike" cap="none">
                <a:solidFill>
                  <a:schemeClr val="lt2"/>
                </a:solidFill>
                <a:latin typeface="Tahoma"/>
                <a:ea typeface="Tahoma"/>
                <a:cs typeface="Tahoma"/>
                <a:sym typeface="Tahoma"/>
              </a:defRPr>
            </a:lvl8pPr>
            <a:lvl9pPr marL="1828800" marR="0" lvl="8" indent="0" algn="l" rtl="0">
              <a:spcBef>
                <a:spcPts val="0"/>
              </a:spcBef>
              <a:spcAft>
                <a:spcPts val="0"/>
              </a:spcAft>
              <a:buNone/>
              <a:defRPr sz="4400" b="0" i="0" u="none" strike="noStrike" cap="none">
                <a:solidFill>
                  <a:schemeClr val="lt2"/>
                </a:solidFill>
                <a:latin typeface="Tahoma"/>
                <a:ea typeface="Tahoma"/>
                <a:cs typeface="Tahoma"/>
                <a:sym typeface="Tahoma"/>
              </a:defRPr>
            </a:lvl9pPr>
          </a:lstStyle>
          <a:p>
            <a:endParaRPr/>
          </a:p>
        </p:txBody>
      </p:sp>
      <p:sp>
        <p:nvSpPr>
          <p:cNvPr id="75" name="Shape 75"/>
          <p:cNvSpPr txBox="1">
            <a:spLocks noGrp="1"/>
          </p:cNvSpPr>
          <p:nvPr>
            <p:ph type="body" idx="1"/>
          </p:nvPr>
        </p:nvSpPr>
        <p:spPr>
          <a:xfrm>
            <a:off x="722312" y="2906713"/>
            <a:ext cx="7772400" cy="1500187"/>
          </a:xfrm>
          <a:prstGeom prst="rect">
            <a:avLst/>
          </a:prstGeom>
          <a:noFill/>
          <a:ln>
            <a:noFill/>
          </a:ln>
        </p:spPr>
        <p:txBody>
          <a:bodyPr lIns="91425" tIns="91425" rIns="91425" bIns="91425" anchor="b" anchorCtr="0"/>
          <a:lstStyle>
            <a:lvl1pPr marL="0" marR="0" lvl="0" indent="0" algn="l" rtl="0">
              <a:spcBef>
                <a:spcPts val="400"/>
              </a:spcBef>
              <a:spcAft>
                <a:spcPts val="0"/>
              </a:spcAft>
              <a:buClr>
                <a:schemeClr val="hlink"/>
              </a:buClr>
              <a:buFont typeface="Tahoma"/>
              <a:buNone/>
              <a:defRPr sz="2000" b="0" i="0" u="none" strike="noStrike" cap="none">
                <a:solidFill>
                  <a:schemeClr val="lt1"/>
                </a:solidFill>
                <a:latin typeface="Tahoma"/>
                <a:ea typeface="Tahoma"/>
                <a:cs typeface="Tahoma"/>
                <a:sym typeface="Tahoma"/>
              </a:defRPr>
            </a:lvl1pPr>
            <a:lvl2pPr marL="457200" marR="0" lvl="1" indent="0" algn="l" rtl="0">
              <a:spcBef>
                <a:spcPts val="360"/>
              </a:spcBef>
              <a:spcAft>
                <a:spcPts val="0"/>
              </a:spcAft>
              <a:buClr>
                <a:schemeClr val="lt1"/>
              </a:buClr>
              <a:buFont typeface="Tahoma"/>
              <a:buNone/>
              <a:defRPr sz="1800" b="0" i="0" u="none" strike="noStrike" cap="none">
                <a:solidFill>
                  <a:schemeClr val="lt1"/>
                </a:solidFill>
                <a:latin typeface="Tahoma"/>
                <a:ea typeface="Tahoma"/>
                <a:cs typeface="Tahoma"/>
                <a:sym typeface="Tahoma"/>
              </a:defRPr>
            </a:lvl2pPr>
            <a:lvl3pPr marL="914400" marR="0" lvl="2" indent="0" algn="l" rtl="0">
              <a:spcBef>
                <a:spcPts val="320"/>
              </a:spcBef>
              <a:spcAft>
                <a:spcPts val="0"/>
              </a:spcAft>
              <a:buClr>
                <a:schemeClr val="hlink"/>
              </a:buClr>
              <a:buFont typeface="Tahoma"/>
              <a:buNone/>
              <a:defRPr sz="1600" b="0" i="0" u="none" strike="noStrike" cap="none">
                <a:solidFill>
                  <a:schemeClr val="lt1"/>
                </a:solidFill>
                <a:latin typeface="Tahoma"/>
                <a:ea typeface="Tahoma"/>
                <a:cs typeface="Tahoma"/>
                <a:sym typeface="Tahoma"/>
              </a:defRPr>
            </a:lvl3pPr>
            <a:lvl4pPr marL="1371600" marR="0" lvl="3" indent="0" algn="l" rtl="0">
              <a:spcBef>
                <a:spcPts val="280"/>
              </a:spcBef>
              <a:spcAft>
                <a:spcPts val="0"/>
              </a:spcAft>
              <a:buClr>
                <a:schemeClr val="lt1"/>
              </a:buClr>
              <a:buFont typeface="Tahoma"/>
              <a:buNone/>
              <a:defRPr sz="1400" b="0" i="0" u="none" strike="noStrike" cap="none">
                <a:solidFill>
                  <a:schemeClr val="lt1"/>
                </a:solidFill>
                <a:latin typeface="Tahoma"/>
                <a:ea typeface="Tahoma"/>
                <a:cs typeface="Tahoma"/>
                <a:sym typeface="Tahoma"/>
              </a:defRPr>
            </a:lvl4pPr>
            <a:lvl5pPr marL="1828800" marR="0" lvl="4" indent="0" algn="l" rtl="0">
              <a:spcBef>
                <a:spcPts val="280"/>
              </a:spcBef>
              <a:spcAft>
                <a:spcPts val="0"/>
              </a:spcAft>
              <a:buClr>
                <a:schemeClr val="hlink"/>
              </a:buClr>
              <a:buFont typeface="Noto Sans Symbols"/>
              <a:buNone/>
              <a:defRPr sz="1400" b="0" i="0" u="none" strike="noStrike" cap="none">
                <a:solidFill>
                  <a:schemeClr val="lt1"/>
                </a:solidFill>
                <a:latin typeface="Tahoma"/>
                <a:ea typeface="Tahoma"/>
                <a:cs typeface="Tahoma"/>
                <a:sym typeface="Tahoma"/>
              </a:defRPr>
            </a:lvl5pPr>
            <a:lvl6pPr marL="2286000" marR="0" lvl="5" indent="0" algn="l" rtl="0">
              <a:spcBef>
                <a:spcPts val="280"/>
              </a:spcBef>
              <a:spcAft>
                <a:spcPts val="0"/>
              </a:spcAft>
              <a:buClr>
                <a:schemeClr val="hlink"/>
              </a:buClr>
              <a:buFont typeface="Noto Sans Symbols"/>
              <a:buNone/>
              <a:defRPr sz="1400" b="0" i="0" u="none" strike="noStrike" cap="none">
                <a:solidFill>
                  <a:schemeClr val="lt1"/>
                </a:solidFill>
                <a:latin typeface="Tahoma"/>
                <a:ea typeface="Tahoma"/>
                <a:cs typeface="Tahoma"/>
                <a:sym typeface="Tahoma"/>
              </a:defRPr>
            </a:lvl6pPr>
            <a:lvl7pPr marL="2743200" marR="0" lvl="6" indent="0" algn="l" rtl="0">
              <a:spcBef>
                <a:spcPts val="280"/>
              </a:spcBef>
              <a:spcAft>
                <a:spcPts val="0"/>
              </a:spcAft>
              <a:buClr>
                <a:schemeClr val="hlink"/>
              </a:buClr>
              <a:buFont typeface="Noto Sans Symbols"/>
              <a:buNone/>
              <a:defRPr sz="1400" b="0" i="0" u="none" strike="noStrike" cap="none">
                <a:solidFill>
                  <a:schemeClr val="lt1"/>
                </a:solidFill>
                <a:latin typeface="Tahoma"/>
                <a:ea typeface="Tahoma"/>
                <a:cs typeface="Tahoma"/>
                <a:sym typeface="Tahoma"/>
              </a:defRPr>
            </a:lvl7pPr>
            <a:lvl8pPr marL="3200400" marR="0" lvl="7" indent="0" algn="l" rtl="0">
              <a:spcBef>
                <a:spcPts val="280"/>
              </a:spcBef>
              <a:spcAft>
                <a:spcPts val="0"/>
              </a:spcAft>
              <a:buClr>
                <a:schemeClr val="hlink"/>
              </a:buClr>
              <a:buFont typeface="Noto Sans Symbols"/>
              <a:buNone/>
              <a:defRPr sz="1400" b="0" i="0" u="none" strike="noStrike" cap="none">
                <a:solidFill>
                  <a:schemeClr val="lt1"/>
                </a:solidFill>
                <a:latin typeface="Tahoma"/>
                <a:ea typeface="Tahoma"/>
                <a:cs typeface="Tahoma"/>
                <a:sym typeface="Tahoma"/>
              </a:defRPr>
            </a:lvl8pPr>
            <a:lvl9pPr marL="3657600" marR="0" lvl="8" indent="0" algn="l" rtl="0">
              <a:spcBef>
                <a:spcPts val="280"/>
              </a:spcBef>
              <a:spcAft>
                <a:spcPts val="0"/>
              </a:spcAft>
              <a:buClr>
                <a:schemeClr val="hlink"/>
              </a:buClr>
              <a:buFont typeface="Noto Sans Symbols"/>
              <a:buNone/>
              <a:defRPr sz="1400" b="0" i="0" u="none" strike="noStrike" cap="none">
                <a:solidFill>
                  <a:schemeClr val="lt1"/>
                </a:solidFill>
                <a:latin typeface="Tahoma"/>
                <a:ea typeface="Tahoma"/>
                <a:cs typeface="Tahoma"/>
                <a:sym typeface="Tahoma"/>
              </a:defRPr>
            </a:lvl9pPr>
          </a:lstStyle>
          <a:p>
            <a:endParaRPr/>
          </a:p>
        </p:txBody>
      </p:sp>
      <p:sp>
        <p:nvSpPr>
          <p:cNvPr id="76" name="Shape 76"/>
          <p:cNvSpPr txBox="1">
            <a:spLocks noGrp="1"/>
          </p:cNvSpPr>
          <p:nvPr>
            <p:ph type="dt" idx="10"/>
          </p:nvPr>
        </p:nvSpPr>
        <p:spPr>
          <a:xfrm>
            <a:off x="457200" y="6245225"/>
            <a:ext cx="2133599"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77" name="Shape 77"/>
          <p:cNvSpPr txBox="1">
            <a:spLocks noGrp="1"/>
          </p:cNvSpPr>
          <p:nvPr>
            <p:ph type="ftr" idx="11"/>
          </p:nvPr>
        </p:nvSpPr>
        <p:spPr>
          <a:xfrm>
            <a:off x="3124200" y="6245225"/>
            <a:ext cx="2895600"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78" name="Shape 78"/>
          <p:cNvSpPr txBox="1">
            <a:spLocks noGrp="1"/>
          </p:cNvSpPr>
          <p:nvPr>
            <p:ph type="sldNum" idx="12"/>
          </p:nvPr>
        </p:nvSpPr>
        <p:spPr>
          <a:xfrm>
            <a:off x="6553200" y="6245225"/>
            <a:ext cx="2133599" cy="476249"/>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lt1"/>
              </a:buClr>
              <a:buSzPct val="25000"/>
              <a:buFont typeface="Arial"/>
              <a:buNone/>
            </a:pPr>
            <a:fld id="{00000000-1234-1234-1234-123412341234}" type="slidenum">
              <a:rPr lang="en-US" sz="1400" b="0" i="0" u="none">
                <a:solidFill>
                  <a:schemeClr val="lt1"/>
                </a:solidFill>
                <a:latin typeface="Arial"/>
                <a:ea typeface="Arial"/>
                <a:cs typeface="Arial"/>
                <a:sym typeface="Arial"/>
              </a:rPr>
              <a:t>‹#›</a:t>
            </a:fld>
            <a:endParaRPr lang="en-US" sz="1400" b="0" i="0" u="none">
              <a:solidFill>
                <a:schemeClr val="lt1"/>
              </a:solidFill>
              <a:latin typeface="Arial"/>
              <a:ea typeface="Arial"/>
              <a:cs typeface="Arial"/>
              <a:sym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85"/>
        <p:cNvGrpSpPr/>
        <p:nvPr/>
      </p:nvGrpSpPr>
      <p:grpSpPr>
        <a:xfrm>
          <a:off x="0" y="0"/>
          <a:ext cx="0" cy="0"/>
          <a:chOff x="0" y="0"/>
          <a:chExt cx="0" cy="0"/>
        </a:xfrm>
      </p:grpSpPr>
      <p:sp>
        <p:nvSpPr>
          <p:cNvPr id="86" name="Shape 86"/>
          <p:cNvSpPr txBox="1">
            <a:spLocks noGrp="1"/>
          </p:cNvSpPr>
          <p:nvPr>
            <p:ph type="title"/>
          </p:nvPr>
        </p:nvSpPr>
        <p:spPr>
          <a:xfrm>
            <a:off x="457200" y="292100"/>
            <a:ext cx="8229600" cy="1384299"/>
          </a:xfrm>
          <a:prstGeom prst="rect">
            <a:avLst/>
          </a:prstGeom>
          <a:noFill/>
          <a:ln>
            <a:noFill/>
          </a:ln>
        </p:spPr>
        <p:txBody>
          <a:bodyPr lIns="91425" tIns="91425" rIns="91425" bIns="91425" anchor="ctr" anchorCtr="0"/>
          <a:lstStyle>
            <a:lvl1pPr marL="0" marR="0" lvl="0" indent="0" algn="l" rtl="0">
              <a:spcBef>
                <a:spcPts val="0"/>
              </a:spcBef>
              <a:spcAft>
                <a:spcPts val="0"/>
              </a:spcAft>
              <a:buNone/>
              <a:defRPr sz="4400" b="0" i="0" u="none" strike="noStrike" cap="none">
                <a:solidFill>
                  <a:schemeClr val="lt2"/>
                </a:solidFill>
                <a:latin typeface="Tahoma"/>
                <a:ea typeface="Tahoma"/>
                <a:cs typeface="Tahoma"/>
                <a:sym typeface="Tahoma"/>
              </a:defRPr>
            </a:lvl1pPr>
            <a:lvl2pPr marL="0" marR="0" lvl="1" indent="0" algn="l" rtl="0">
              <a:spcBef>
                <a:spcPts val="0"/>
              </a:spcBef>
              <a:spcAft>
                <a:spcPts val="0"/>
              </a:spcAft>
              <a:buNone/>
              <a:defRPr sz="4400" b="0" i="0" u="none" strike="noStrike" cap="none">
                <a:solidFill>
                  <a:schemeClr val="lt2"/>
                </a:solidFill>
                <a:latin typeface="Tahoma"/>
                <a:ea typeface="Tahoma"/>
                <a:cs typeface="Tahoma"/>
                <a:sym typeface="Tahoma"/>
              </a:defRPr>
            </a:lvl2pPr>
            <a:lvl3pPr marL="0" marR="0" lvl="2" indent="0" algn="l" rtl="0">
              <a:spcBef>
                <a:spcPts val="0"/>
              </a:spcBef>
              <a:spcAft>
                <a:spcPts val="0"/>
              </a:spcAft>
              <a:buNone/>
              <a:defRPr sz="4400" b="0" i="0" u="none" strike="noStrike" cap="none">
                <a:solidFill>
                  <a:schemeClr val="lt2"/>
                </a:solidFill>
                <a:latin typeface="Tahoma"/>
                <a:ea typeface="Tahoma"/>
                <a:cs typeface="Tahoma"/>
                <a:sym typeface="Tahoma"/>
              </a:defRPr>
            </a:lvl3pPr>
            <a:lvl4pPr marL="0" marR="0" lvl="3" indent="0" algn="l" rtl="0">
              <a:spcBef>
                <a:spcPts val="0"/>
              </a:spcBef>
              <a:spcAft>
                <a:spcPts val="0"/>
              </a:spcAft>
              <a:buNone/>
              <a:defRPr sz="4400" b="0" i="0" u="none" strike="noStrike" cap="none">
                <a:solidFill>
                  <a:schemeClr val="lt2"/>
                </a:solidFill>
                <a:latin typeface="Tahoma"/>
                <a:ea typeface="Tahoma"/>
                <a:cs typeface="Tahoma"/>
                <a:sym typeface="Tahoma"/>
              </a:defRPr>
            </a:lvl4pPr>
            <a:lvl5pPr marL="0" marR="0" lvl="4" indent="0" algn="l" rtl="0">
              <a:spcBef>
                <a:spcPts val="0"/>
              </a:spcBef>
              <a:spcAft>
                <a:spcPts val="0"/>
              </a:spcAft>
              <a:buNone/>
              <a:defRPr sz="4400" b="0" i="0" u="none" strike="noStrike" cap="none">
                <a:solidFill>
                  <a:schemeClr val="lt2"/>
                </a:solidFill>
                <a:latin typeface="Tahoma"/>
                <a:ea typeface="Tahoma"/>
                <a:cs typeface="Tahoma"/>
                <a:sym typeface="Tahoma"/>
              </a:defRPr>
            </a:lvl5pPr>
            <a:lvl6pPr marL="457200" marR="0" lvl="5" indent="0" algn="l" rtl="0">
              <a:spcBef>
                <a:spcPts val="0"/>
              </a:spcBef>
              <a:spcAft>
                <a:spcPts val="0"/>
              </a:spcAft>
              <a:buNone/>
              <a:defRPr sz="4400" b="0" i="0" u="none" strike="noStrike" cap="none">
                <a:solidFill>
                  <a:schemeClr val="lt2"/>
                </a:solidFill>
                <a:latin typeface="Tahoma"/>
                <a:ea typeface="Tahoma"/>
                <a:cs typeface="Tahoma"/>
                <a:sym typeface="Tahoma"/>
              </a:defRPr>
            </a:lvl6pPr>
            <a:lvl7pPr marL="914400" marR="0" lvl="6" indent="0" algn="l" rtl="0">
              <a:spcBef>
                <a:spcPts val="0"/>
              </a:spcBef>
              <a:spcAft>
                <a:spcPts val="0"/>
              </a:spcAft>
              <a:buNone/>
              <a:defRPr sz="4400" b="0" i="0" u="none" strike="noStrike" cap="none">
                <a:solidFill>
                  <a:schemeClr val="lt2"/>
                </a:solidFill>
                <a:latin typeface="Tahoma"/>
                <a:ea typeface="Tahoma"/>
                <a:cs typeface="Tahoma"/>
                <a:sym typeface="Tahoma"/>
              </a:defRPr>
            </a:lvl7pPr>
            <a:lvl8pPr marL="1371600" marR="0" lvl="7" indent="0" algn="l" rtl="0">
              <a:spcBef>
                <a:spcPts val="0"/>
              </a:spcBef>
              <a:spcAft>
                <a:spcPts val="0"/>
              </a:spcAft>
              <a:buNone/>
              <a:defRPr sz="4400" b="0" i="0" u="none" strike="noStrike" cap="none">
                <a:solidFill>
                  <a:schemeClr val="lt2"/>
                </a:solidFill>
                <a:latin typeface="Tahoma"/>
                <a:ea typeface="Tahoma"/>
                <a:cs typeface="Tahoma"/>
                <a:sym typeface="Tahoma"/>
              </a:defRPr>
            </a:lvl8pPr>
            <a:lvl9pPr marL="1828800" marR="0" lvl="8" indent="0" algn="l" rtl="0">
              <a:spcBef>
                <a:spcPts val="0"/>
              </a:spcBef>
              <a:spcAft>
                <a:spcPts val="0"/>
              </a:spcAft>
              <a:buNone/>
              <a:defRPr sz="4400" b="0" i="0" u="none" strike="noStrike" cap="none">
                <a:solidFill>
                  <a:schemeClr val="lt2"/>
                </a:solidFill>
                <a:latin typeface="Tahoma"/>
                <a:ea typeface="Tahoma"/>
                <a:cs typeface="Tahoma"/>
                <a:sym typeface="Tahoma"/>
              </a:defRPr>
            </a:lvl9pPr>
          </a:lstStyle>
          <a:p>
            <a:endParaRPr/>
          </a:p>
        </p:txBody>
      </p:sp>
      <p:sp>
        <p:nvSpPr>
          <p:cNvPr id="87" name="Shape 87"/>
          <p:cNvSpPr txBox="1">
            <a:spLocks noGrp="1"/>
          </p:cNvSpPr>
          <p:nvPr>
            <p:ph type="body" idx="1"/>
          </p:nvPr>
        </p:nvSpPr>
        <p:spPr>
          <a:xfrm>
            <a:off x="457200" y="1905000"/>
            <a:ext cx="4038599" cy="4114800"/>
          </a:xfrm>
          <a:prstGeom prst="rect">
            <a:avLst/>
          </a:prstGeom>
          <a:noFill/>
          <a:ln>
            <a:noFill/>
          </a:ln>
        </p:spPr>
        <p:txBody>
          <a:bodyPr lIns="91425" tIns="91425" rIns="91425" bIns="91425" anchor="t" anchorCtr="0"/>
          <a:lstStyle>
            <a:lvl1pPr marL="342900" marR="0" lvl="0" indent="-129540" algn="l" rtl="0">
              <a:spcBef>
                <a:spcPts val="560"/>
              </a:spcBef>
              <a:spcAft>
                <a:spcPts val="0"/>
              </a:spcAft>
              <a:buClr>
                <a:schemeClr val="hlink"/>
              </a:buClr>
              <a:buSzPct val="119999"/>
              <a:buFont typeface="Tahoma"/>
              <a:buChar char="•"/>
              <a:defRPr sz="2800" b="0" i="0" u="none" strike="noStrike" cap="none">
                <a:solidFill>
                  <a:schemeClr val="lt1"/>
                </a:solidFill>
                <a:latin typeface="Tahoma"/>
                <a:ea typeface="Tahoma"/>
                <a:cs typeface="Tahoma"/>
                <a:sym typeface="Tahoma"/>
              </a:defRPr>
            </a:lvl1pPr>
            <a:lvl2pPr marL="742950" marR="0" lvl="1" indent="-133350" algn="l" rtl="0">
              <a:spcBef>
                <a:spcPts val="480"/>
              </a:spcBef>
              <a:spcAft>
                <a:spcPts val="0"/>
              </a:spcAft>
              <a:buClr>
                <a:schemeClr val="lt1"/>
              </a:buClr>
              <a:buSzPct val="100000"/>
              <a:buFont typeface="Tahoma"/>
              <a:buChar char="–"/>
              <a:defRPr sz="2400" b="0" i="0" u="none" strike="noStrike" cap="none">
                <a:solidFill>
                  <a:schemeClr val="lt1"/>
                </a:solidFill>
                <a:latin typeface="Tahoma"/>
                <a:ea typeface="Tahoma"/>
                <a:cs typeface="Tahoma"/>
                <a:sym typeface="Tahoma"/>
              </a:defRPr>
            </a:lvl2pPr>
            <a:lvl3pPr marL="1143000" marR="0" lvl="2" indent="-76200" algn="l" rtl="0">
              <a:spcBef>
                <a:spcPts val="400"/>
              </a:spcBef>
              <a:spcAft>
                <a:spcPts val="0"/>
              </a:spcAft>
              <a:buClr>
                <a:schemeClr val="hlink"/>
              </a:buClr>
              <a:buSzPct val="120000"/>
              <a:buFont typeface="Tahoma"/>
              <a:buChar char="•"/>
              <a:defRPr sz="2000" b="0" i="0" u="none" strike="noStrike" cap="none">
                <a:solidFill>
                  <a:schemeClr val="lt1"/>
                </a:solidFill>
                <a:latin typeface="Tahoma"/>
                <a:ea typeface="Tahoma"/>
                <a:cs typeface="Tahoma"/>
                <a:sym typeface="Tahoma"/>
              </a:defRPr>
            </a:lvl3pPr>
            <a:lvl4pPr marL="1600200" marR="0" lvl="3" indent="-114300" algn="l" rtl="0">
              <a:spcBef>
                <a:spcPts val="360"/>
              </a:spcBef>
              <a:spcAft>
                <a:spcPts val="0"/>
              </a:spcAft>
              <a:buClr>
                <a:schemeClr val="lt1"/>
              </a:buClr>
              <a:buSzPct val="100000"/>
              <a:buFont typeface="Tahoma"/>
              <a:buChar char="–"/>
              <a:defRPr sz="1800" b="0" i="0" u="none" strike="noStrike" cap="none">
                <a:solidFill>
                  <a:schemeClr val="lt1"/>
                </a:solidFill>
                <a:latin typeface="Tahoma"/>
                <a:ea typeface="Tahoma"/>
                <a:cs typeface="Tahoma"/>
                <a:sym typeface="Tahoma"/>
              </a:defRPr>
            </a:lvl4pPr>
            <a:lvl5pPr marL="2057400" marR="0" lvl="4" indent="-137160" algn="l" rtl="0">
              <a:spcBef>
                <a:spcPts val="360"/>
              </a:spcBef>
              <a:spcAft>
                <a:spcPts val="0"/>
              </a:spcAft>
              <a:buClr>
                <a:schemeClr val="hlink"/>
              </a:buClr>
              <a:buSzPct val="79999"/>
              <a:buFont typeface="Noto Sans Symbols"/>
              <a:buChar char="❖"/>
              <a:defRPr sz="1800" b="0" i="0" u="none" strike="noStrike" cap="none">
                <a:solidFill>
                  <a:schemeClr val="lt1"/>
                </a:solidFill>
                <a:latin typeface="Tahoma"/>
                <a:ea typeface="Tahoma"/>
                <a:cs typeface="Tahoma"/>
                <a:sym typeface="Tahoma"/>
              </a:defRPr>
            </a:lvl5pPr>
            <a:lvl6pPr marL="2514600" marR="0" lvl="5" indent="-137160" algn="l" rtl="0">
              <a:spcBef>
                <a:spcPts val="360"/>
              </a:spcBef>
              <a:spcAft>
                <a:spcPts val="0"/>
              </a:spcAft>
              <a:buClr>
                <a:schemeClr val="hlink"/>
              </a:buClr>
              <a:buSzPct val="79999"/>
              <a:buFont typeface="Noto Sans Symbols"/>
              <a:buChar char="❖"/>
              <a:defRPr sz="1800" b="0" i="0" u="none" strike="noStrike" cap="none">
                <a:solidFill>
                  <a:schemeClr val="lt1"/>
                </a:solidFill>
                <a:latin typeface="Tahoma"/>
                <a:ea typeface="Tahoma"/>
                <a:cs typeface="Tahoma"/>
                <a:sym typeface="Tahoma"/>
              </a:defRPr>
            </a:lvl6pPr>
            <a:lvl7pPr marL="2971800" marR="0" lvl="6" indent="-137160" algn="l" rtl="0">
              <a:spcBef>
                <a:spcPts val="360"/>
              </a:spcBef>
              <a:spcAft>
                <a:spcPts val="0"/>
              </a:spcAft>
              <a:buClr>
                <a:schemeClr val="hlink"/>
              </a:buClr>
              <a:buSzPct val="79999"/>
              <a:buFont typeface="Noto Sans Symbols"/>
              <a:buChar char="❖"/>
              <a:defRPr sz="1800" b="0" i="0" u="none" strike="noStrike" cap="none">
                <a:solidFill>
                  <a:schemeClr val="lt1"/>
                </a:solidFill>
                <a:latin typeface="Tahoma"/>
                <a:ea typeface="Tahoma"/>
                <a:cs typeface="Tahoma"/>
                <a:sym typeface="Tahoma"/>
              </a:defRPr>
            </a:lvl7pPr>
            <a:lvl8pPr marL="3429000" marR="0" lvl="7" indent="-137159" algn="l" rtl="0">
              <a:spcBef>
                <a:spcPts val="360"/>
              </a:spcBef>
              <a:spcAft>
                <a:spcPts val="0"/>
              </a:spcAft>
              <a:buClr>
                <a:schemeClr val="hlink"/>
              </a:buClr>
              <a:buSzPct val="79999"/>
              <a:buFont typeface="Noto Sans Symbols"/>
              <a:buChar char="❖"/>
              <a:defRPr sz="1800" b="0" i="0" u="none" strike="noStrike" cap="none">
                <a:solidFill>
                  <a:schemeClr val="lt1"/>
                </a:solidFill>
                <a:latin typeface="Tahoma"/>
                <a:ea typeface="Tahoma"/>
                <a:cs typeface="Tahoma"/>
                <a:sym typeface="Tahoma"/>
              </a:defRPr>
            </a:lvl8pPr>
            <a:lvl9pPr marL="3886200" marR="0" lvl="8" indent="-137159" algn="l" rtl="0">
              <a:spcBef>
                <a:spcPts val="360"/>
              </a:spcBef>
              <a:spcAft>
                <a:spcPts val="0"/>
              </a:spcAft>
              <a:buClr>
                <a:schemeClr val="hlink"/>
              </a:buClr>
              <a:buSzPct val="79999"/>
              <a:buFont typeface="Noto Sans Symbols"/>
              <a:buChar char="❖"/>
              <a:defRPr sz="1800" b="0" i="0" u="none" strike="noStrike" cap="none">
                <a:solidFill>
                  <a:schemeClr val="lt1"/>
                </a:solidFill>
                <a:latin typeface="Tahoma"/>
                <a:ea typeface="Tahoma"/>
                <a:cs typeface="Tahoma"/>
                <a:sym typeface="Tahoma"/>
              </a:defRPr>
            </a:lvl9pPr>
          </a:lstStyle>
          <a:p>
            <a:endParaRPr/>
          </a:p>
        </p:txBody>
      </p:sp>
      <p:sp>
        <p:nvSpPr>
          <p:cNvPr id="88" name="Shape 88"/>
          <p:cNvSpPr txBox="1">
            <a:spLocks noGrp="1"/>
          </p:cNvSpPr>
          <p:nvPr>
            <p:ph type="body" idx="2"/>
          </p:nvPr>
        </p:nvSpPr>
        <p:spPr>
          <a:xfrm>
            <a:off x="4648200" y="1905000"/>
            <a:ext cx="4038599" cy="4114800"/>
          </a:xfrm>
          <a:prstGeom prst="rect">
            <a:avLst/>
          </a:prstGeom>
          <a:noFill/>
          <a:ln>
            <a:noFill/>
          </a:ln>
        </p:spPr>
        <p:txBody>
          <a:bodyPr lIns="91425" tIns="91425" rIns="91425" bIns="91425" anchor="t" anchorCtr="0"/>
          <a:lstStyle>
            <a:lvl1pPr marL="342900" marR="0" lvl="0" indent="-129540" algn="l" rtl="0">
              <a:spcBef>
                <a:spcPts val="560"/>
              </a:spcBef>
              <a:spcAft>
                <a:spcPts val="0"/>
              </a:spcAft>
              <a:buClr>
                <a:schemeClr val="hlink"/>
              </a:buClr>
              <a:buSzPct val="119999"/>
              <a:buFont typeface="Tahoma"/>
              <a:buChar char="•"/>
              <a:defRPr sz="2800" b="0" i="0" u="none" strike="noStrike" cap="none">
                <a:solidFill>
                  <a:schemeClr val="lt1"/>
                </a:solidFill>
                <a:latin typeface="Tahoma"/>
                <a:ea typeface="Tahoma"/>
                <a:cs typeface="Tahoma"/>
                <a:sym typeface="Tahoma"/>
              </a:defRPr>
            </a:lvl1pPr>
            <a:lvl2pPr marL="742950" marR="0" lvl="1" indent="-133350" algn="l" rtl="0">
              <a:spcBef>
                <a:spcPts val="480"/>
              </a:spcBef>
              <a:spcAft>
                <a:spcPts val="0"/>
              </a:spcAft>
              <a:buClr>
                <a:schemeClr val="lt1"/>
              </a:buClr>
              <a:buSzPct val="100000"/>
              <a:buFont typeface="Tahoma"/>
              <a:buChar char="–"/>
              <a:defRPr sz="2400" b="0" i="0" u="none" strike="noStrike" cap="none">
                <a:solidFill>
                  <a:schemeClr val="lt1"/>
                </a:solidFill>
                <a:latin typeface="Tahoma"/>
                <a:ea typeface="Tahoma"/>
                <a:cs typeface="Tahoma"/>
                <a:sym typeface="Tahoma"/>
              </a:defRPr>
            </a:lvl2pPr>
            <a:lvl3pPr marL="1143000" marR="0" lvl="2" indent="-76200" algn="l" rtl="0">
              <a:spcBef>
                <a:spcPts val="400"/>
              </a:spcBef>
              <a:spcAft>
                <a:spcPts val="0"/>
              </a:spcAft>
              <a:buClr>
                <a:schemeClr val="hlink"/>
              </a:buClr>
              <a:buSzPct val="120000"/>
              <a:buFont typeface="Tahoma"/>
              <a:buChar char="•"/>
              <a:defRPr sz="2000" b="0" i="0" u="none" strike="noStrike" cap="none">
                <a:solidFill>
                  <a:schemeClr val="lt1"/>
                </a:solidFill>
                <a:latin typeface="Tahoma"/>
                <a:ea typeface="Tahoma"/>
                <a:cs typeface="Tahoma"/>
                <a:sym typeface="Tahoma"/>
              </a:defRPr>
            </a:lvl3pPr>
            <a:lvl4pPr marL="1600200" marR="0" lvl="3" indent="-114300" algn="l" rtl="0">
              <a:spcBef>
                <a:spcPts val="360"/>
              </a:spcBef>
              <a:spcAft>
                <a:spcPts val="0"/>
              </a:spcAft>
              <a:buClr>
                <a:schemeClr val="lt1"/>
              </a:buClr>
              <a:buSzPct val="100000"/>
              <a:buFont typeface="Tahoma"/>
              <a:buChar char="–"/>
              <a:defRPr sz="1800" b="0" i="0" u="none" strike="noStrike" cap="none">
                <a:solidFill>
                  <a:schemeClr val="lt1"/>
                </a:solidFill>
                <a:latin typeface="Tahoma"/>
                <a:ea typeface="Tahoma"/>
                <a:cs typeface="Tahoma"/>
                <a:sym typeface="Tahoma"/>
              </a:defRPr>
            </a:lvl4pPr>
            <a:lvl5pPr marL="2057400" marR="0" lvl="4" indent="-137160" algn="l" rtl="0">
              <a:spcBef>
                <a:spcPts val="360"/>
              </a:spcBef>
              <a:spcAft>
                <a:spcPts val="0"/>
              </a:spcAft>
              <a:buClr>
                <a:schemeClr val="hlink"/>
              </a:buClr>
              <a:buSzPct val="79999"/>
              <a:buFont typeface="Noto Sans Symbols"/>
              <a:buChar char="❖"/>
              <a:defRPr sz="1800" b="0" i="0" u="none" strike="noStrike" cap="none">
                <a:solidFill>
                  <a:schemeClr val="lt1"/>
                </a:solidFill>
                <a:latin typeface="Tahoma"/>
                <a:ea typeface="Tahoma"/>
                <a:cs typeface="Tahoma"/>
                <a:sym typeface="Tahoma"/>
              </a:defRPr>
            </a:lvl5pPr>
            <a:lvl6pPr marL="2514600" marR="0" lvl="5" indent="-137160" algn="l" rtl="0">
              <a:spcBef>
                <a:spcPts val="360"/>
              </a:spcBef>
              <a:spcAft>
                <a:spcPts val="0"/>
              </a:spcAft>
              <a:buClr>
                <a:schemeClr val="hlink"/>
              </a:buClr>
              <a:buSzPct val="79999"/>
              <a:buFont typeface="Noto Sans Symbols"/>
              <a:buChar char="❖"/>
              <a:defRPr sz="1800" b="0" i="0" u="none" strike="noStrike" cap="none">
                <a:solidFill>
                  <a:schemeClr val="lt1"/>
                </a:solidFill>
                <a:latin typeface="Tahoma"/>
                <a:ea typeface="Tahoma"/>
                <a:cs typeface="Tahoma"/>
                <a:sym typeface="Tahoma"/>
              </a:defRPr>
            </a:lvl6pPr>
            <a:lvl7pPr marL="2971800" marR="0" lvl="6" indent="-137160" algn="l" rtl="0">
              <a:spcBef>
                <a:spcPts val="360"/>
              </a:spcBef>
              <a:spcAft>
                <a:spcPts val="0"/>
              </a:spcAft>
              <a:buClr>
                <a:schemeClr val="hlink"/>
              </a:buClr>
              <a:buSzPct val="79999"/>
              <a:buFont typeface="Noto Sans Symbols"/>
              <a:buChar char="❖"/>
              <a:defRPr sz="1800" b="0" i="0" u="none" strike="noStrike" cap="none">
                <a:solidFill>
                  <a:schemeClr val="lt1"/>
                </a:solidFill>
                <a:latin typeface="Tahoma"/>
                <a:ea typeface="Tahoma"/>
                <a:cs typeface="Tahoma"/>
                <a:sym typeface="Tahoma"/>
              </a:defRPr>
            </a:lvl7pPr>
            <a:lvl8pPr marL="3429000" marR="0" lvl="7" indent="-137159" algn="l" rtl="0">
              <a:spcBef>
                <a:spcPts val="360"/>
              </a:spcBef>
              <a:spcAft>
                <a:spcPts val="0"/>
              </a:spcAft>
              <a:buClr>
                <a:schemeClr val="hlink"/>
              </a:buClr>
              <a:buSzPct val="79999"/>
              <a:buFont typeface="Noto Sans Symbols"/>
              <a:buChar char="❖"/>
              <a:defRPr sz="1800" b="0" i="0" u="none" strike="noStrike" cap="none">
                <a:solidFill>
                  <a:schemeClr val="lt1"/>
                </a:solidFill>
                <a:latin typeface="Tahoma"/>
                <a:ea typeface="Tahoma"/>
                <a:cs typeface="Tahoma"/>
                <a:sym typeface="Tahoma"/>
              </a:defRPr>
            </a:lvl8pPr>
            <a:lvl9pPr marL="3886200" marR="0" lvl="8" indent="-137159" algn="l" rtl="0">
              <a:spcBef>
                <a:spcPts val="360"/>
              </a:spcBef>
              <a:spcAft>
                <a:spcPts val="0"/>
              </a:spcAft>
              <a:buClr>
                <a:schemeClr val="hlink"/>
              </a:buClr>
              <a:buSzPct val="79999"/>
              <a:buFont typeface="Noto Sans Symbols"/>
              <a:buChar char="❖"/>
              <a:defRPr sz="1800" b="0" i="0" u="none" strike="noStrike" cap="none">
                <a:solidFill>
                  <a:schemeClr val="lt1"/>
                </a:solidFill>
                <a:latin typeface="Tahoma"/>
                <a:ea typeface="Tahoma"/>
                <a:cs typeface="Tahoma"/>
                <a:sym typeface="Tahoma"/>
              </a:defRPr>
            </a:lvl9pPr>
          </a:lstStyle>
          <a:p>
            <a:endParaRPr/>
          </a:p>
        </p:txBody>
      </p:sp>
      <p:sp>
        <p:nvSpPr>
          <p:cNvPr id="89" name="Shape 89"/>
          <p:cNvSpPr txBox="1">
            <a:spLocks noGrp="1"/>
          </p:cNvSpPr>
          <p:nvPr>
            <p:ph type="dt" idx="10"/>
          </p:nvPr>
        </p:nvSpPr>
        <p:spPr>
          <a:xfrm>
            <a:off x="457200" y="6245225"/>
            <a:ext cx="2133599"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90" name="Shape 90"/>
          <p:cNvSpPr txBox="1">
            <a:spLocks noGrp="1"/>
          </p:cNvSpPr>
          <p:nvPr>
            <p:ph type="ftr" idx="11"/>
          </p:nvPr>
        </p:nvSpPr>
        <p:spPr>
          <a:xfrm>
            <a:off x="3124200" y="6245225"/>
            <a:ext cx="2895600"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91" name="Shape 91"/>
          <p:cNvSpPr txBox="1">
            <a:spLocks noGrp="1"/>
          </p:cNvSpPr>
          <p:nvPr>
            <p:ph type="sldNum" idx="12"/>
          </p:nvPr>
        </p:nvSpPr>
        <p:spPr>
          <a:xfrm>
            <a:off x="6553200" y="6245225"/>
            <a:ext cx="2133599" cy="476249"/>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lt1"/>
              </a:buClr>
              <a:buSzPct val="25000"/>
              <a:buFont typeface="Arial"/>
              <a:buNone/>
            </a:pPr>
            <a:fld id="{00000000-1234-1234-1234-123412341234}" type="slidenum">
              <a:rPr lang="en-US" sz="1400" b="0" i="0" u="none">
                <a:solidFill>
                  <a:schemeClr val="lt1"/>
                </a:solidFill>
                <a:latin typeface="Arial"/>
                <a:ea typeface="Arial"/>
                <a:cs typeface="Arial"/>
                <a:sym typeface="Arial"/>
              </a:rPr>
              <a:t>‹#›</a:t>
            </a:fld>
            <a:endParaRPr lang="en-US" sz="1400" b="0" i="0" u="none">
              <a:solidFill>
                <a:schemeClr val="lt1"/>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98"/>
        <p:cNvGrpSpPr/>
        <p:nvPr/>
      </p:nvGrpSpPr>
      <p:grpSpPr>
        <a:xfrm>
          <a:off x="0" y="0"/>
          <a:ext cx="0" cy="0"/>
          <a:chOff x="0" y="0"/>
          <a:chExt cx="0" cy="0"/>
        </a:xfrm>
      </p:grpSpPr>
      <p:sp>
        <p:nvSpPr>
          <p:cNvPr id="99" name="Shape 99"/>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lvl="0" indent="0" algn="l" rtl="0">
              <a:spcBef>
                <a:spcPts val="0"/>
              </a:spcBef>
              <a:spcAft>
                <a:spcPts val="0"/>
              </a:spcAft>
              <a:buNone/>
              <a:defRPr sz="4400" b="0" i="0" u="none" strike="noStrike" cap="none">
                <a:solidFill>
                  <a:schemeClr val="lt2"/>
                </a:solidFill>
                <a:latin typeface="Tahoma"/>
                <a:ea typeface="Tahoma"/>
                <a:cs typeface="Tahoma"/>
                <a:sym typeface="Tahoma"/>
              </a:defRPr>
            </a:lvl1pPr>
            <a:lvl2pPr marL="0" marR="0" lvl="1" indent="0" algn="l" rtl="0">
              <a:spcBef>
                <a:spcPts val="0"/>
              </a:spcBef>
              <a:spcAft>
                <a:spcPts val="0"/>
              </a:spcAft>
              <a:buNone/>
              <a:defRPr sz="4400" b="0" i="0" u="none" strike="noStrike" cap="none">
                <a:solidFill>
                  <a:schemeClr val="lt2"/>
                </a:solidFill>
                <a:latin typeface="Tahoma"/>
                <a:ea typeface="Tahoma"/>
                <a:cs typeface="Tahoma"/>
                <a:sym typeface="Tahoma"/>
              </a:defRPr>
            </a:lvl2pPr>
            <a:lvl3pPr marL="0" marR="0" lvl="2" indent="0" algn="l" rtl="0">
              <a:spcBef>
                <a:spcPts val="0"/>
              </a:spcBef>
              <a:spcAft>
                <a:spcPts val="0"/>
              </a:spcAft>
              <a:buNone/>
              <a:defRPr sz="4400" b="0" i="0" u="none" strike="noStrike" cap="none">
                <a:solidFill>
                  <a:schemeClr val="lt2"/>
                </a:solidFill>
                <a:latin typeface="Tahoma"/>
                <a:ea typeface="Tahoma"/>
                <a:cs typeface="Tahoma"/>
                <a:sym typeface="Tahoma"/>
              </a:defRPr>
            </a:lvl3pPr>
            <a:lvl4pPr marL="0" marR="0" lvl="3" indent="0" algn="l" rtl="0">
              <a:spcBef>
                <a:spcPts val="0"/>
              </a:spcBef>
              <a:spcAft>
                <a:spcPts val="0"/>
              </a:spcAft>
              <a:buNone/>
              <a:defRPr sz="4400" b="0" i="0" u="none" strike="noStrike" cap="none">
                <a:solidFill>
                  <a:schemeClr val="lt2"/>
                </a:solidFill>
                <a:latin typeface="Tahoma"/>
                <a:ea typeface="Tahoma"/>
                <a:cs typeface="Tahoma"/>
                <a:sym typeface="Tahoma"/>
              </a:defRPr>
            </a:lvl4pPr>
            <a:lvl5pPr marL="0" marR="0" lvl="4" indent="0" algn="l" rtl="0">
              <a:spcBef>
                <a:spcPts val="0"/>
              </a:spcBef>
              <a:spcAft>
                <a:spcPts val="0"/>
              </a:spcAft>
              <a:buNone/>
              <a:defRPr sz="4400" b="0" i="0" u="none" strike="noStrike" cap="none">
                <a:solidFill>
                  <a:schemeClr val="lt2"/>
                </a:solidFill>
                <a:latin typeface="Tahoma"/>
                <a:ea typeface="Tahoma"/>
                <a:cs typeface="Tahoma"/>
                <a:sym typeface="Tahoma"/>
              </a:defRPr>
            </a:lvl5pPr>
            <a:lvl6pPr marL="457200" marR="0" lvl="5" indent="0" algn="l" rtl="0">
              <a:spcBef>
                <a:spcPts val="0"/>
              </a:spcBef>
              <a:spcAft>
                <a:spcPts val="0"/>
              </a:spcAft>
              <a:buNone/>
              <a:defRPr sz="4400" b="0" i="0" u="none" strike="noStrike" cap="none">
                <a:solidFill>
                  <a:schemeClr val="lt2"/>
                </a:solidFill>
                <a:latin typeface="Tahoma"/>
                <a:ea typeface="Tahoma"/>
                <a:cs typeface="Tahoma"/>
                <a:sym typeface="Tahoma"/>
              </a:defRPr>
            </a:lvl6pPr>
            <a:lvl7pPr marL="914400" marR="0" lvl="6" indent="0" algn="l" rtl="0">
              <a:spcBef>
                <a:spcPts val="0"/>
              </a:spcBef>
              <a:spcAft>
                <a:spcPts val="0"/>
              </a:spcAft>
              <a:buNone/>
              <a:defRPr sz="4400" b="0" i="0" u="none" strike="noStrike" cap="none">
                <a:solidFill>
                  <a:schemeClr val="lt2"/>
                </a:solidFill>
                <a:latin typeface="Tahoma"/>
                <a:ea typeface="Tahoma"/>
                <a:cs typeface="Tahoma"/>
                <a:sym typeface="Tahoma"/>
              </a:defRPr>
            </a:lvl7pPr>
            <a:lvl8pPr marL="1371600" marR="0" lvl="7" indent="0" algn="l" rtl="0">
              <a:spcBef>
                <a:spcPts val="0"/>
              </a:spcBef>
              <a:spcAft>
                <a:spcPts val="0"/>
              </a:spcAft>
              <a:buNone/>
              <a:defRPr sz="4400" b="0" i="0" u="none" strike="noStrike" cap="none">
                <a:solidFill>
                  <a:schemeClr val="lt2"/>
                </a:solidFill>
                <a:latin typeface="Tahoma"/>
                <a:ea typeface="Tahoma"/>
                <a:cs typeface="Tahoma"/>
                <a:sym typeface="Tahoma"/>
              </a:defRPr>
            </a:lvl8pPr>
            <a:lvl9pPr marL="1828800" marR="0" lvl="8" indent="0" algn="l" rtl="0">
              <a:spcBef>
                <a:spcPts val="0"/>
              </a:spcBef>
              <a:spcAft>
                <a:spcPts val="0"/>
              </a:spcAft>
              <a:buNone/>
              <a:defRPr sz="4400" b="0" i="0" u="none" strike="noStrike" cap="none">
                <a:solidFill>
                  <a:schemeClr val="lt2"/>
                </a:solidFill>
                <a:latin typeface="Tahoma"/>
                <a:ea typeface="Tahoma"/>
                <a:cs typeface="Tahoma"/>
                <a:sym typeface="Tahoma"/>
              </a:defRPr>
            </a:lvl9pPr>
          </a:lstStyle>
          <a:p>
            <a:endParaRPr/>
          </a:p>
        </p:txBody>
      </p:sp>
      <p:sp>
        <p:nvSpPr>
          <p:cNvPr id="100" name="Shape 100"/>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marR="0" lvl="0" indent="0" algn="l" rtl="0">
              <a:spcBef>
                <a:spcPts val="480"/>
              </a:spcBef>
              <a:spcAft>
                <a:spcPts val="0"/>
              </a:spcAft>
              <a:buClr>
                <a:schemeClr val="hlink"/>
              </a:buClr>
              <a:buFont typeface="Tahoma"/>
              <a:buNone/>
              <a:defRPr sz="2400" b="1" i="0" u="none" strike="noStrike" cap="none">
                <a:solidFill>
                  <a:schemeClr val="lt1"/>
                </a:solidFill>
                <a:latin typeface="Tahoma"/>
                <a:ea typeface="Tahoma"/>
                <a:cs typeface="Tahoma"/>
                <a:sym typeface="Tahoma"/>
              </a:defRPr>
            </a:lvl1pPr>
            <a:lvl2pPr marL="457200" marR="0" lvl="1" indent="0" algn="l" rtl="0">
              <a:spcBef>
                <a:spcPts val="400"/>
              </a:spcBef>
              <a:spcAft>
                <a:spcPts val="0"/>
              </a:spcAft>
              <a:buClr>
                <a:schemeClr val="lt1"/>
              </a:buClr>
              <a:buFont typeface="Tahoma"/>
              <a:buNone/>
              <a:defRPr sz="2000" b="1" i="0" u="none" strike="noStrike" cap="none">
                <a:solidFill>
                  <a:schemeClr val="lt1"/>
                </a:solidFill>
                <a:latin typeface="Tahoma"/>
                <a:ea typeface="Tahoma"/>
                <a:cs typeface="Tahoma"/>
                <a:sym typeface="Tahoma"/>
              </a:defRPr>
            </a:lvl2pPr>
            <a:lvl3pPr marL="914400" marR="0" lvl="2" indent="0" algn="l" rtl="0">
              <a:spcBef>
                <a:spcPts val="360"/>
              </a:spcBef>
              <a:spcAft>
                <a:spcPts val="0"/>
              </a:spcAft>
              <a:buClr>
                <a:schemeClr val="hlink"/>
              </a:buClr>
              <a:buFont typeface="Tahoma"/>
              <a:buNone/>
              <a:defRPr sz="1800" b="1" i="0" u="none" strike="noStrike" cap="none">
                <a:solidFill>
                  <a:schemeClr val="lt1"/>
                </a:solidFill>
                <a:latin typeface="Tahoma"/>
                <a:ea typeface="Tahoma"/>
                <a:cs typeface="Tahoma"/>
                <a:sym typeface="Tahoma"/>
              </a:defRPr>
            </a:lvl3pPr>
            <a:lvl4pPr marL="1371600" marR="0" lvl="3" indent="0" algn="l" rtl="0">
              <a:spcBef>
                <a:spcPts val="320"/>
              </a:spcBef>
              <a:spcAft>
                <a:spcPts val="0"/>
              </a:spcAft>
              <a:buClr>
                <a:schemeClr val="lt1"/>
              </a:buClr>
              <a:buFont typeface="Tahoma"/>
              <a:buNone/>
              <a:defRPr sz="1600" b="1" i="0" u="none" strike="noStrike" cap="none">
                <a:solidFill>
                  <a:schemeClr val="lt1"/>
                </a:solidFill>
                <a:latin typeface="Tahoma"/>
                <a:ea typeface="Tahoma"/>
                <a:cs typeface="Tahoma"/>
                <a:sym typeface="Tahoma"/>
              </a:defRPr>
            </a:lvl4pPr>
            <a:lvl5pPr marL="1828800" marR="0" lvl="4" indent="0" algn="l" rtl="0">
              <a:spcBef>
                <a:spcPts val="320"/>
              </a:spcBef>
              <a:spcAft>
                <a:spcPts val="0"/>
              </a:spcAft>
              <a:buClr>
                <a:schemeClr val="hlink"/>
              </a:buClr>
              <a:buFont typeface="Noto Sans Symbols"/>
              <a:buNone/>
              <a:defRPr sz="1600" b="1" i="0" u="none" strike="noStrike" cap="none">
                <a:solidFill>
                  <a:schemeClr val="lt1"/>
                </a:solidFill>
                <a:latin typeface="Tahoma"/>
                <a:ea typeface="Tahoma"/>
                <a:cs typeface="Tahoma"/>
                <a:sym typeface="Tahoma"/>
              </a:defRPr>
            </a:lvl5pPr>
            <a:lvl6pPr marL="2286000" marR="0" lvl="5" indent="0" algn="l" rtl="0">
              <a:spcBef>
                <a:spcPts val="320"/>
              </a:spcBef>
              <a:spcAft>
                <a:spcPts val="0"/>
              </a:spcAft>
              <a:buClr>
                <a:schemeClr val="hlink"/>
              </a:buClr>
              <a:buFont typeface="Noto Sans Symbols"/>
              <a:buNone/>
              <a:defRPr sz="1600" b="1" i="0" u="none" strike="noStrike" cap="none">
                <a:solidFill>
                  <a:schemeClr val="lt1"/>
                </a:solidFill>
                <a:latin typeface="Tahoma"/>
                <a:ea typeface="Tahoma"/>
                <a:cs typeface="Tahoma"/>
                <a:sym typeface="Tahoma"/>
              </a:defRPr>
            </a:lvl6pPr>
            <a:lvl7pPr marL="2743200" marR="0" lvl="6" indent="0" algn="l" rtl="0">
              <a:spcBef>
                <a:spcPts val="320"/>
              </a:spcBef>
              <a:spcAft>
                <a:spcPts val="0"/>
              </a:spcAft>
              <a:buClr>
                <a:schemeClr val="hlink"/>
              </a:buClr>
              <a:buFont typeface="Noto Sans Symbols"/>
              <a:buNone/>
              <a:defRPr sz="1600" b="1" i="0" u="none" strike="noStrike" cap="none">
                <a:solidFill>
                  <a:schemeClr val="lt1"/>
                </a:solidFill>
                <a:latin typeface="Tahoma"/>
                <a:ea typeface="Tahoma"/>
                <a:cs typeface="Tahoma"/>
                <a:sym typeface="Tahoma"/>
              </a:defRPr>
            </a:lvl7pPr>
            <a:lvl8pPr marL="3200400" marR="0" lvl="7" indent="0" algn="l" rtl="0">
              <a:spcBef>
                <a:spcPts val="320"/>
              </a:spcBef>
              <a:spcAft>
                <a:spcPts val="0"/>
              </a:spcAft>
              <a:buClr>
                <a:schemeClr val="hlink"/>
              </a:buClr>
              <a:buFont typeface="Noto Sans Symbols"/>
              <a:buNone/>
              <a:defRPr sz="1600" b="1" i="0" u="none" strike="noStrike" cap="none">
                <a:solidFill>
                  <a:schemeClr val="lt1"/>
                </a:solidFill>
                <a:latin typeface="Tahoma"/>
                <a:ea typeface="Tahoma"/>
                <a:cs typeface="Tahoma"/>
                <a:sym typeface="Tahoma"/>
              </a:defRPr>
            </a:lvl8pPr>
            <a:lvl9pPr marL="3657600" marR="0" lvl="8" indent="0" algn="l" rtl="0">
              <a:spcBef>
                <a:spcPts val="320"/>
              </a:spcBef>
              <a:spcAft>
                <a:spcPts val="0"/>
              </a:spcAft>
              <a:buClr>
                <a:schemeClr val="hlink"/>
              </a:buClr>
              <a:buFont typeface="Noto Sans Symbols"/>
              <a:buNone/>
              <a:defRPr sz="1600" b="1" i="0" u="none" strike="noStrike" cap="none">
                <a:solidFill>
                  <a:schemeClr val="lt1"/>
                </a:solidFill>
                <a:latin typeface="Tahoma"/>
                <a:ea typeface="Tahoma"/>
                <a:cs typeface="Tahoma"/>
                <a:sym typeface="Tahoma"/>
              </a:defRPr>
            </a:lvl9pPr>
          </a:lstStyle>
          <a:p>
            <a:endParaRPr/>
          </a:p>
        </p:txBody>
      </p:sp>
      <p:sp>
        <p:nvSpPr>
          <p:cNvPr id="101" name="Shape 101"/>
          <p:cNvSpPr txBox="1">
            <a:spLocks noGrp="1"/>
          </p:cNvSpPr>
          <p:nvPr>
            <p:ph type="body" idx="2"/>
          </p:nvPr>
        </p:nvSpPr>
        <p:spPr>
          <a:xfrm>
            <a:off x="457200" y="2174875"/>
            <a:ext cx="4040187" cy="3951287"/>
          </a:xfrm>
          <a:prstGeom prst="rect">
            <a:avLst/>
          </a:prstGeom>
          <a:noFill/>
          <a:ln>
            <a:noFill/>
          </a:ln>
        </p:spPr>
        <p:txBody>
          <a:bodyPr lIns="91425" tIns="91425" rIns="91425" bIns="91425" anchor="t" anchorCtr="0"/>
          <a:lstStyle>
            <a:lvl1pPr marL="342900" marR="0" lvl="0" indent="-160020" algn="l" rtl="0">
              <a:spcBef>
                <a:spcPts val="480"/>
              </a:spcBef>
              <a:spcAft>
                <a:spcPts val="0"/>
              </a:spcAft>
              <a:buClr>
                <a:schemeClr val="hlink"/>
              </a:buClr>
              <a:buSzPct val="119999"/>
              <a:buFont typeface="Tahoma"/>
              <a:buChar char="•"/>
              <a:defRPr sz="2400" b="0" i="0" u="none" strike="noStrike" cap="none">
                <a:solidFill>
                  <a:schemeClr val="lt1"/>
                </a:solidFill>
                <a:latin typeface="Tahoma"/>
                <a:ea typeface="Tahoma"/>
                <a:cs typeface="Tahoma"/>
                <a:sym typeface="Tahoma"/>
              </a:defRPr>
            </a:lvl1pPr>
            <a:lvl2pPr marL="742950" marR="0" lvl="1" indent="-158750" algn="l" rtl="0">
              <a:spcBef>
                <a:spcPts val="400"/>
              </a:spcBef>
              <a:spcAft>
                <a:spcPts val="0"/>
              </a:spcAft>
              <a:buClr>
                <a:schemeClr val="lt1"/>
              </a:buClr>
              <a:buSzPct val="100000"/>
              <a:buFont typeface="Tahoma"/>
              <a:buChar char="–"/>
              <a:defRPr sz="2000" b="0" i="0" u="none" strike="noStrike" cap="none">
                <a:solidFill>
                  <a:schemeClr val="lt1"/>
                </a:solidFill>
                <a:latin typeface="Tahoma"/>
                <a:ea typeface="Tahoma"/>
                <a:cs typeface="Tahoma"/>
                <a:sym typeface="Tahoma"/>
              </a:defRPr>
            </a:lvl2pPr>
            <a:lvl3pPr marL="1143000" marR="0" lvl="2" indent="-91439" algn="l" rtl="0">
              <a:spcBef>
                <a:spcPts val="360"/>
              </a:spcBef>
              <a:spcAft>
                <a:spcPts val="0"/>
              </a:spcAft>
              <a:buClr>
                <a:schemeClr val="hlink"/>
              </a:buClr>
              <a:buSzPct val="120000"/>
              <a:buFont typeface="Tahoma"/>
              <a:buChar char="•"/>
              <a:defRPr sz="1800" b="0" i="0" u="none" strike="noStrike" cap="none">
                <a:solidFill>
                  <a:schemeClr val="lt1"/>
                </a:solidFill>
                <a:latin typeface="Tahoma"/>
                <a:ea typeface="Tahoma"/>
                <a:cs typeface="Tahoma"/>
                <a:sym typeface="Tahoma"/>
              </a:defRPr>
            </a:lvl3pPr>
            <a:lvl4pPr marL="1600200" marR="0" lvl="3" indent="-127000" algn="l" rtl="0">
              <a:spcBef>
                <a:spcPts val="320"/>
              </a:spcBef>
              <a:spcAft>
                <a:spcPts val="0"/>
              </a:spcAft>
              <a:buClr>
                <a:schemeClr val="lt1"/>
              </a:buClr>
              <a:buSzPct val="100000"/>
              <a:buFont typeface="Tahoma"/>
              <a:buChar char="–"/>
              <a:defRPr sz="1600" b="0" i="0" u="none" strike="noStrike" cap="none">
                <a:solidFill>
                  <a:schemeClr val="lt1"/>
                </a:solidFill>
                <a:latin typeface="Tahoma"/>
                <a:ea typeface="Tahoma"/>
                <a:cs typeface="Tahoma"/>
                <a:sym typeface="Tahoma"/>
              </a:defRPr>
            </a:lvl4pPr>
            <a:lvl5pPr marL="2057400" marR="0" lvl="4" indent="-147320" algn="l" rtl="0">
              <a:spcBef>
                <a:spcPts val="320"/>
              </a:spcBef>
              <a:spcAft>
                <a:spcPts val="0"/>
              </a:spcAft>
              <a:buClr>
                <a:schemeClr val="hlink"/>
              </a:buClr>
              <a:buSzPct val="80000"/>
              <a:buFont typeface="Noto Sans Symbols"/>
              <a:buChar char="❖"/>
              <a:defRPr sz="1600" b="0" i="0" u="none" strike="noStrike" cap="none">
                <a:solidFill>
                  <a:schemeClr val="lt1"/>
                </a:solidFill>
                <a:latin typeface="Tahoma"/>
                <a:ea typeface="Tahoma"/>
                <a:cs typeface="Tahoma"/>
                <a:sym typeface="Tahoma"/>
              </a:defRPr>
            </a:lvl5pPr>
            <a:lvl6pPr marL="2514600" marR="0" lvl="5" indent="-147320" algn="l" rtl="0">
              <a:spcBef>
                <a:spcPts val="320"/>
              </a:spcBef>
              <a:spcAft>
                <a:spcPts val="0"/>
              </a:spcAft>
              <a:buClr>
                <a:schemeClr val="hlink"/>
              </a:buClr>
              <a:buSzPct val="80000"/>
              <a:buFont typeface="Noto Sans Symbols"/>
              <a:buChar char="❖"/>
              <a:defRPr sz="1600" b="0" i="0" u="none" strike="noStrike" cap="none">
                <a:solidFill>
                  <a:schemeClr val="lt1"/>
                </a:solidFill>
                <a:latin typeface="Tahoma"/>
                <a:ea typeface="Tahoma"/>
                <a:cs typeface="Tahoma"/>
                <a:sym typeface="Tahoma"/>
              </a:defRPr>
            </a:lvl6pPr>
            <a:lvl7pPr marL="2971800" marR="0" lvl="6" indent="-147320" algn="l" rtl="0">
              <a:spcBef>
                <a:spcPts val="320"/>
              </a:spcBef>
              <a:spcAft>
                <a:spcPts val="0"/>
              </a:spcAft>
              <a:buClr>
                <a:schemeClr val="hlink"/>
              </a:buClr>
              <a:buSzPct val="80000"/>
              <a:buFont typeface="Noto Sans Symbols"/>
              <a:buChar char="❖"/>
              <a:defRPr sz="1600" b="0" i="0" u="none" strike="noStrike" cap="none">
                <a:solidFill>
                  <a:schemeClr val="lt1"/>
                </a:solidFill>
                <a:latin typeface="Tahoma"/>
                <a:ea typeface="Tahoma"/>
                <a:cs typeface="Tahoma"/>
                <a:sym typeface="Tahoma"/>
              </a:defRPr>
            </a:lvl7pPr>
            <a:lvl8pPr marL="3429000" marR="0" lvl="7" indent="-147320" algn="l" rtl="0">
              <a:spcBef>
                <a:spcPts val="320"/>
              </a:spcBef>
              <a:spcAft>
                <a:spcPts val="0"/>
              </a:spcAft>
              <a:buClr>
                <a:schemeClr val="hlink"/>
              </a:buClr>
              <a:buSzPct val="80000"/>
              <a:buFont typeface="Noto Sans Symbols"/>
              <a:buChar char="❖"/>
              <a:defRPr sz="1600" b="0" i="0" u="none" strike="noStrike" cap="none">
                <a:solidFill>
                  <a:schemeClr val="lt1"/>
                </a:solidFill>
                <a:latin typeface="Tahoma"/>
                <a:ea typeface="Tahoma"/>
                <a:cs typeface="Tahoma"/>
                <a:sym typeface="Tahoma"/>
              </a:defRPr>
            </a:lvl8pPr>
            <a:lvl9pPr marL="3886200" marR="0" lvl="8" indent="-147320" algn="l" rtl="0">
              <a:spcBef>
                <a:spcPts val="320"/>
              </a:spcBef>
              <a:spcAft>
                <a:spcPts val="0"/>
              </a:spcAft>
              <a:buClr>
                <a:schemeClr val="hlink"/>
              </a:buClr>
              <a:buSzPct val="80000"/>
              <a:buFont typeface="Noto Sans Symbols"/>
              <a:buChar char="❖"/>
              <a:defRPr sz="1600" b="0" i="0" u="none" strike="noStrike" cap="none">
                <a:solidFill>
                  <a:schemeClr val="lt1"/>
                </a:solidFill>
                <a:latin typeface="Tahoma"/>
                <a:ea typeface="Tahoma"/>
                <a:cs typeface="Tahoma"/>
                <a:sym typeface="Tahoma"/>
              </a:defRPr>
            </a:lvl9pPr>
          </a:lstStyle>
          <a:p>
            <a:endParaRPr/>
          </a:p>
        </p:txBody>
      </p:sp>
      <p:sp>
        <p:nvSpPr>
          <p:cNvPr id="102" name="Shape 102"/>
          <p:cNvSpPr txBox="1">
            <a:spLocks noGrp="1"/>
          </p:cNvSpPr>
          <p:nvPr>
            <p:ph type="body" idx="3"/>
          </p:nvPr>
        </p:nvSpPr>
        <p:spPr>
          <a:xfrm>
            <a:off x="4645025" y="1535112"/>
            <a:ext cx="4041774" cy="639762"/>
          </a:xfrm>
          <a:prstGeom prst="rect">
            <a:avLst/>
          </a:prstGeom>
          <a:noFill/>
          <a:ln>
            <a:noFill/>
          </a:ln>
        </p:spPr>
        <p:txBody>
          <a:bodyPr lIns="91425" tIns="91425" rIns="91425" bIns="91425" anchor="b" anchorCtr="0"/>
          <a:lstStyle>
            <a:lvl1pPr marL="0" marR="0" lvl="0" indent="0" algn="l" rtl="0">
              <a:spcBef>
                <a:spcPts val="480"/>
              </a:spcBef>
              <a:spcAft>
                <a:spcPts val="0"/>
              </a:spcAft>
              <a:buClr>
                <a:schemeClr val="hlink"/>
              </a:buClr>
              <a:buFont typeface="Tahoma"/>
              <a:buNone/>
              <a:defRPr sz="2400" b="1" i="0" u="none" strike="noStrike" cap="none">
                <a:solidFill>
                  <a:schemeClr val="lt1"/>
                </a:solidFill>
                <a:latin typeface="Tahoma"/>
                <a:ea typeface="Tahoma"/>
                <a:cs typeface="Tahoma"/>
                <a:sym typeface="Tahoma"/>
              </a:defRPr>
            </a:lvl1pPr>
            <a:lvl2pPr marL="457200" marR="0" lvl="1" indent="0" algn="l" rtl="0">
              <a:spcBef>
                <a:spcPts val="400"/>
              </a:spcBef>
              <a:spcAft>
                <a:spcPts val="0"/>
              </a:spcAft>
              <a:buClr>
                <a:schemeClr val="lt1"/>
              </a:buClr>
              <a:buFont typeface="Tahoma"/>
              <a:buNone/>
              <a:defRPr sz="2000" b="1" i="0" u="none" strike="noStrike" cap="none">
                <a:solidFill>
                  <a:schemeClr val="lt1"/>
                </a:solidFill>
                <a:latin typeface="Tahoma"/>
                <a:ea typeface="Tahoma"/>
                <a:cs typeface="Tahoma"/>
                <a:sym typeface="Tahoma"/>
              </a:defRPr>
            </a:lvl2pPr>
            <a:lvl3pPr marL="914400" marR="0" lvl="2" indent="0" algn="l" rtl="0">
              <a:spcBef>
                <a:spcPts val="360"/>
              </a:spcBef>
              <a:spcAft>
                <a:spcPts val="0"/>
              </a:spcAft>
              <a:buClr>
                <a:schemeClr val="hlink"/>
              </a:buClr>
              <a:buFont typeface="Tahoma"/>
              <a:buNone/>
              <a:defRPr sz="1800" b="1" i="0" u="none" strike="noStrike" cap="none">
                <a:solidFill>
                  <a:schemeClr val="lt1"/>
                </a:solidFill>
                <a:latin typeface="Tahoma"/>
                <a:ea typeface="Tahoma"/>
                <a:cs typeface="Tahoma"/>
                <a:sym typeface="Tahoma"/>
              </a:defRPr>
            </a:lvl3pPr>
            <a:lvl4pPr marL="1371600" marR="0" lvl="3" indent="0" algn="l" rtl="0">
              <a:spcBef>
                <a:spcPts val="320"/>
              </a:spcBef>
              <a:spcAft>
                <a:spcPts val="0"/>
              </a:spcAft>
              <a:buClr>
                <a:schemeClr val="lt1"/>
              </a:buClr>
              <a:buFont typeface="Tahoma"/>
              <a:buNone/>
              <a:defRPr sz="1600" b="1" i="0" u="none" strike="noStrike" cap="none">
                <a:solidFill>
                  <a:schemeClr val="lt1"/>
                </a:solidFill>
                <a:latin typeface="Tahoma"/>
                <a:ea typeface="Tahoma"/>
                <a:cs typeface="Tahoma"/>
                <a:sym typeface="Tahoma"/>
              </a:defRPr>
            </a:lvl4pPr>
            <a:lvl5pPr marL="1828800" marR="0" lvl="4" indent="0" algn="l" rtl="0">
              <a:spcBef>
                <a:spcPts val="320"/>
              </a:spcBef>
              <a:spcAft>
                <a:spcPts val="0"/>
              </a:spcAft>
              <a:buClr>
                <a:schemeClr val="hlink"/>
              </a:buClr>
              <a:buFont typeface="Noto Sans Symbols"/>
              <a:buNone/>
              <a:defRPr sz="1600" b="1" i="0" u="none" strike="noStrike" cap="none">
                <a:solidFill>
                  <a:schemeClr val="lt1"/>
                </a:solidFill>
                <a:latin typeface="Tahoma"/>
                <a:ea typeface="Tahoma"/>
                <a:cs typeface="Tahoma"/>
                <a:sym typeface="Tahoma"/>
              </a:defRPr>
            </a:lvl5pPr>
            <a:lvl6pPr marL="2286000" marR="0" lvl="5" indent="0" algn="l" rtl="0">
              <a:spcBef>
                <a:spcPts val="320"/>
              </a:spcBef>
              <a:spcAft>
                <a:spcPts val="0"/>
              </a:spcAft>
              <a:buClr>
                <a:schemeClr val="hlink"/>
              </a:buClr>
              <a:buFont typeface="Noto Sans Symbols"/>
              <a:buNone/>
              <a:defRPr sz="1600" b="1" i="0" u="none" strike="noStrike" cap="none">
                <a:solidFill>
                  <a:schemeClr val="lt1"/>
                </a:solidFill>
                <a:latin typeface="Tahoma"/>
                <a:ea typeface="Tahoma"/>
                <a:cs typeface="Tahoma"/>
                <a:sym typeface="Tahoma"/>
              </a:defRPr>
            </a:lvl6pPr>
            <a:lvl7pPr marL="2743200" marR="0" lvl="6" indent="0" algn="l" rtl="0">
              <a:spcBef>
                <a:spcPts val="320"/>
              </a:spcBef>
              <a:spcAft>
                <a:spcPts val="0"/>
              </a:spcAft>
              <a:buClr>
                <a:schemeClr val="hlink"/>
              </a:buClr>
              <a:buFont typeface="Noto Sans Symbols"/>
              <a:buNone/>
              <a:defRPr sz="1600" b="1" i="0" u="none" strike="noStrike" cap="none">
                <a:solidFill>
                  <a:schemeClr val="lt1"/>
                </a:solidFill>
                <a:latin typeface="Tahoma"/>
                <a:ea typeface="Tahoma"/>
                <a:cs typeface="Tahoma"/>
                <a:sym typeface="Tahoma"/>
              </a:defRPr>
            </a:lvl7pPr>
            <a:lvl8pPr marL="3200400" marR="0" lvl="7" indent="0" algn="l" rtl="0">
              <a:spcBef>
                <a:spcPts val="320"/>
              </a:spcBef>
              <a:spcAft>
                <a:spcPts val="0"/>
              </a:spcAft>
              <a:buClr>
                <a:schemeClr val="hlink"/>
              </a:buClr>
              <a:buFont typeface="Noto Sans Symbols"/>
              <a:buNone/>
              <a:defRPr sz="1600" b="1" i="0" u="none" strike="noStrike" cap="none">
                <a:solidFill>
                  <a:schemeClr val="lt1"/>
                </a:solidFill>
                <a:latin typeface="Tahoma"/>
                <a:ea typeface="Tahoma"/>
                <a:cs typeface="Tahoma"/>
                <a:sym typeface="Tahoma"/>
              </a:defRPr>
            </a:lvl8pPr>
            <a:lvl9pPr marL="3657600" marR="0" lvl="8" indent="0" algn="l" rtl="0">
              <a:spcBef>
                <a:spcPts val="320"/>
              </a:spcBef>
              <a:spcAft>
                <a:spcPts val="0"/>
              </a:spcAft>
              <a:buClr>
                <a:schemeClr val="hlink"/>
              </a:buClr>
              <a:buFont typeface="Noto Sans Symbols"/>
              <a:buNone/>
              <a:defRPr sz="1600" b="1" i="0" u="none" strike="noStrike" cap="none">
                <a:solidFill>
                  <a:schemeClr val="lt1"/>
                </a:solidFill>
                <a:latin typeface="Tahoma"/>
                <a:ea typeface="Tahoma"/>
                <a:cs typeface="Tahoma"/>
                <a:sym typeface="Tahoma"/>
              </a:defRPr>
            </a:lvl9pPr>
          </a:lstStyle>
          <a:p>
            <a:endParaRPr/>
          </a:p>
        </p:txBody>
      </p:sp>
      <p:sp>
        <p:nvSpPr>
          <p:cNvPr id="103" name="Shape 103"/>
          <p:cNvSpPr txBox="1">
            <a:spLocks noGrp="1"/>
          </p:cNvSpPr>
          <p:nvPr>
            <p:ph type="body" idx="4"/>
          </p:nvPr>
        </p:nvSpPr>
        <p:spPr>
          <a:xfrm>
            <a:off x="4645025" y="2174875"/>
            <a:ext cx="4041774" cy="3951287"/>
          </a:xfrm>
          <a:prstGeom prst="rect">
            <a:avLst/>
          </a:prstGeom>
          <a:noFill/>
          <a:ln>
            <a:noFill/>
          </a:ln>
        </p:spPr>
        <p:txBody>
          <a:bodyPr lIns="91425" tIns="91425" rIns="91425" bIns="91425" anchor="t" anchorCtr="0"/>
          <a:lstStyle>
            <a:lvl1pPr marL="342900" marR="0" lvl="0" indent="-160020" algn="l" rtl="0">
              <a:spcBef>
                <a:spcPts val="480"/>
              </a:spcBef>
              <a:spcAft>
                <a:spcPts val="0"/>
              </a:spcAft>
              <a:buClr>
                <a:schemeClr val="hlink"/>
              </a:buClr>
              <a:buSzPct val="119999"/>
              <a:buFont typeface="Tahoma"/>
              <a:buChar char="•"/>
              <a:defRPr sz="2400" b="0" i="0" u="none" strike="noStrike" cap="none">
                <a:solidFill>
                  <a:schemeClr val="lt1"/>
                </a:solidFill>
                <a:latin typeface="Tahoma"/>
                <a:ea typeface="Tahoma"/>
                <a:cs typeface="Tahoma"/>
                <a:sym typeface="Tahoma"/>
              </a:defRPr>
            </a:lvl1pPr>
            <a:lvl2pPr marL="742950" marR="0" lvl="1" indent="-158750" algn="l" rtl="0">
              <a:spcBef>
                <a:spcPts val="400"/>
              </a:spcBef>
              <a:spcAft>
                <a:spcPts val="0"/>
              </a:spcAft>
              <a:buClr>
                <a:schemeClr val="lt1"/>
              </a:buClr>
              <a:buSzPct val="100000"/>
              <a:buFont typeface="Tahoma"/>
              <a:buChar char="–"/>
              <a:defRPr sz="2000" b="0" i="0" u="none" strike="noStrike" cap="none">
                <a:solidFill>
                  <a:schemeClr val="lt1"/>
                </a:solidFill>
                <a:latin typeface="Tahoma"/>
                <a:ea typeface="Tahoma"/>
                <a:cs typeface="Tahoma"/>
                <a:sym typeface="Tahoma"/>
              </a:defRPr>
            </a:lvl2pPr>
            <a:lvl3pPr marL="1143000" marR="0" lvl="2" indent="-91439" algn="l" rtl="0">
              <a:spcBef>
                <a:spcPts val="360"/>
              </a:spcBef>
              <a:spcAft>
                <a:spcPts val="0"/>
              </a:spcAft>
              <a:buClr>
                <a:schemeClr val="hlink"/>
              </a:buClr>
              <a:buSzPct val="120000"/>
              <a:buFont typeface="Tahoma"/>
              <a:buChar char="•"/>
              <a:defRPr sz="1800" b="0" i="0" u="none" strike="noStrike" cap="none">
                <a:solidFill>
                  <a:schemeClr val="lt1"/>
                </a:solidFill>
                <a:latin typeface="Tahoma"/>
                <a:ea typeface="Tahoma"/>
                <a:cs typeface="Tahoma"/>
                <a:sym typeface="Tahoma"/>
              </a:defRPr>
            </a:lvl3pPr>
            <a:lvl4pPr marL="1600200" marR="0" lvl="3" indent="-127000" algn="l" rtl="0">
              <a:spcBef>
                <a:spcPts val="320"/>
              </a:spcBef>
              <a:spcAft>
                <a:spcPts val="0"/>
              </a:spcAft>
              <a:buClr>
                <a:schemeClr val="lt1"/>
              </a:buClr>
              <a:buSzPct val="100000"/>
              <a:buFont typeface="Tahoma"/>
              <a:buChar char="–"/>
              <a:defRPr sz="1600" b="0" i="0" u="none" strike="noStrike" cap="none">
                <a:solidFill>
                  <a:schemeClr val="lt1"/>
                </a:solidFill>
                <a:latin typeface="Tahoma"/>
                <a:ea typeface="Tahoma"/>
                <a:cs typeface="Tahoma"/>
                <a:sym typeface="Tahoma"/>
              </a:defRPr>
            </a:lvl4pPr>
            <a:lvl5pPr marL="2057400" marR="0" lvl="4" indent="-147320" algn="l" rtl="0">
              <a:spcBef>
                <a:spcPts val="320"/>
              </a:spcBef>
              <a:spcAft>
                <a:spcPts val="0"/>
              </a:spcAft>
              <a:buClr>
                <a:schemeClr val="hlink"/>
              </a:buClr>
              <a:buSzPct val="80000"/>
              <a:buFont typeface="Noto Sans Symbols"/>
              <a:buChar char="❖"/>
              <a:defRPr sz="1600" b="0" i="0" u="none" strike="noStrike" cap="none">
                <a:solidFill>
                  <a:schemeClr val="lt1"/>
                </a:solidFill>
                <a:latin typeface="Tahoma"/>
                <a:ea typeface="Tahoma"/>
                <a:cs typeface="Tahoma"/>
                <a:sym typeface="Tahoma"/>
              </a:defRPr>
            </a:lvl5pPr>
            <a:lvl6pPr marL="2514600" marR="0" lvl="5" indent="-147320" algn="l" rtl="0">
              <a:spcBef>
                <a:spcPts val="320"/>
              </a:spcBef>
              <a:spcAft>
                <a:spcPts val="0"/>
              </a:spcAft>
              <a:buClr>
                <a:schemeClr val="hlink"/>
              </a:buClr>
              <a:buSzPct val="80000"/>
              <a:buFont typeface="Noto Sans Symbols"/>
              <a:buChar char="❖"/>
              <a:defRPr sz="1600" b="0" i="0" u="none" strike="noStrike" cap="none">
                <a:solidFill>
                  <a:schemeClr val="lt1"/>
                </a:solidFill>
                <a:latin typeface="Tahoma"/>
                <a:ea typeface="Tahoma"/>
                <a:cs typeface="Tahoma"/>
                <a:sym typeface="Tahoma"/>
              </a:defRPr>
            </a:lvl6pPr>
            <a:lvl7pPr marL="2971800" marR="0" lvl="6" indent="-147320" algn="l" rtl="0">
              <a:spcBef>
                <a:spcPts val="320"/>
              </a:spcBef>
              <a:spcAft>
                <a:spcPts val="0"/>
              </a:spcAft>
              <a:buClr>
                <a:schemeClr val="hlink"/>
              </a:buClr>
              <a:buSzPct val="80000"/>
              <a:buFont typeface="Noto Sans Symbols"/>
              <a:buChar char="❖"/>
              <a:defRPr sz="1600" b="0" i="0" u="none" strike="noStrike" cap="none">
                <a:solidFill>
                  <a:schemeClr val="lt1"/>
                </a:solidFill>
                <a:latin typeface="Tahoma"/>
                <a:ea typeface="Tahoma"/>
                <a:cs typeface="Tahoma"/>
                <a:sym typeface="Tahoma"/>
              </a:defRPr>
            </a:lvl7pPr>
            <a:lvl8pPr marL="3429000" marR="0" lvl="7" indent="-147320" algn="l" rtl="0">
              <a:spcBef>
                <a:spcPts val="320"/>
              </a:spcBef>
              <a:spcAft>
                <a:spcPts val="0"/>
              </a:spcAft>
              <a:buClr>
                <a:schemeClr val="hlink"/>
              </a:buClr>
              <a:buSzPct val="80000"/>
              <a:buFont typeface="Noto Sans Symbols"/>
              <a:buChar char="❖"/>
              <a:defRPr sz="1600" b="0" i="0" u="none" strike="noStrike" cap="none">
                <a:solidFill>
                  <a:schemeClr val="lt1"/>
                </a:solidFill>
                <a:latin typeface="Tahoma"/>
                <a:ea typeface="Tahoma"/>
                <a:cs typeface="Tahoma"/>
                <a:sym typeface="Tahoma"/>
              </a:defRPr>
            </a:lvl8pPr>
            <a:lvl9pPr marL="3886200" marR="0" lvl="8" indent="-147320" algn="l" rtl="0">
              <a:spcBef>
                <a:spcPts val="320"/>
              </a:spcBef>
              <a:spcAft>
                <a:spcPts val="0"/>
              </a:spcAft>
              <a:buClr>
                <a:schemeClr val="hlink"/>
              </a:buClr>
              <a:buSzPct val="80000"/>
              <a:buFont typeface="Noto Sans Symbols"/>
              <a:buChar char="❖"/>
              <a:defRPr sz="1600" b="0" i="0" u="none" strike="noStrike" cap="none">
                <a:solidFill>
                  <a:schemeClr val="lt1"/>
                </a:solidFill>
                <a:latin typeface="Tahoma"/>
                <a:ea typeface="Tahoma"/>
                <a:cs typeface="Tahoma"/>
                <a:sym typeface="Tahoma"/>
              </a:defRPr>
            </a:lvl9pPr>
          </a:lstStyle>
          <a:p>
            <a:endParaRPr/>
          </a:p>
        </p:txBody>
      </p:sp>
      <p:sp>
        <p:nvSpPr>
          <p:cNvPr id="104" name="Shape 104"/>
          <p:cNvSpPr txBox="1">
            <a:spLocks noGrp="1"/>
          </p:cNvSpPr>
          <p:nvPr>
            <p:ph type="dt" idx="10"/>
          </p:nvPr>
        </p:nvSpPr>
        <p:spPr>
          <a:xfrm>
            <a:off x="457200" y="6245225"/>
            <a:ext cx="2133599"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105" name="Shape 105"/>
          <p:cNvSpPr txBox="1">
            <a:spLocks noGrp="1"/>
          </p:cNvSpPr>
          <p:nvPr>
            <p:ph type="ftr" idx="11"/>
          </p:nvPr>
        </p:nvSpPr>
        <p:spPr>
          <a:xfrm>
            <a:off x="3124200" y="6245225"/>
            <a:ext cx="2895600"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106" name="Shape 106"/>
          <p:cNvSpPr txBox="1">
            <a:spLocks noGrp="1"/>
          </p:cNvSpPr>
          <p:nvPr>
            <p:ph type="sldNum" idx="12"/>
          </p:nvPr>
        </p:nvSpPr>
        <p:spPr>
          <a:xfrm>
            <a:off x="6553200" y="6245225"/>
            <a:ext cx="2133599" cy="476249"/>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lt1"/>
              </a:buClr>
              <a:buSzPct val="25000"/>
              <a:buFont typeface="Arial"/>
              <a:buNone/>
            </a:pPr>
            <a:fld id="{00000000-1234-1234-1234-123412341234}" type="slidenum">
              <a:rPr lang="en-US" sz="1400" b="0" i="0" u="none">
                <a:solidFill>
                  <a:schemeClr val="lt1"/>
                </a:solidFill>
                <a:latin typeface="Arial"/>
                <a:ea typeface="Arial"/>
                <a:cs typeface="Arial"/>
                <a:sym typeface="Arial"/>
              </a:rPr>
              <a:t>‹#›</a:t>
            </a:fld>
            <a:endParaRPr lang="en-US" sz="1400" b="0" i="0" u="none">
              <a:solidFill>
                <a:schemeClr val="lt1"/>
              </a:solidFill>
              <a:latin typeface="Arial"/>
              <a:ea typeface="Arial"/>
              <a:cs typeface="Arial"/>
              <a:sym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113"/>
        <p:cNvGrpSpPr/>
        <p:nvPr/>
      </p:nvGrpSpPr>
      <p:grpSpPr>
        <a:xfrm>
          <a:off x="0" y="0"/>
          <a:ext cx="0" cy="0"/>
          <a:chOff x="0" y="0"/>
          <a:chExt cx="0" cy="0"/>
        </a:xfrm>
      </p:grpSpPr>
      <p:sp>
        <p:nvSpPr>
          <p:cNvPr id="114" name="Shape 114"/>
          <p:cNvSpPr txBox="1">
            <a:spLocks noGrp="1"/>
          </p:cNvSpPr>
          <p:nvPr>
            <p:ph type="title"/>
          </p:nvPr>
        </p:nvSpPr>
        <p:spPr>
          <a:xfrm>
            <a:off x="457200" y="292100"/>
            <a:ext cx="8229600" cy="1384299"/>
          </a:xfrm>
          <a:prstGeom prst="rect">
            <a:avLst/>
          </a:prstGeom>
          <a:noFill/>
          <a:ln>
            <a:noFill/>
          </a:ln>
        </p:spPr>
        <p:txBody>
          <a:bodyPr lIns="91425" tIns="91425" rIns="91425" bIns="91425" anchor="ctr" anchorCtr="0"/>
          <a:lstStyle>
            <a:lvl1pPr marL="0" marR="0" lvl="0" indent="0" algn="l" rtl="0">
              <a:spcBef>
                <a:spcPts val="0"/>
              </a:spcBef>
              <a:spcAft>
                <a:spcPts val="0"/>
              </a:spcAft>
              <a:buNone/>
              <a:defRPr sz="4400" b="0" i="0" u="none" strike="noStrike" cap="none">
                <a:solidFill>
                  <a:schemeClr val="lt2"/>
                </a:solidFill>
                <a:latin typeface="Tahoma"/>
                <a:ea typeface="Tahoma"/>
                <a:cs typeface="Tahoma"/>
                <a:sym typeface="Tahoma"/>
              </a:defRPr>
            </a:lvl1pPr>
            <a:lvl2pPr marL="0" marR="0" lvl="1" indent="0" algn="l" rtl="0">
              <a:spcBef>
                <a:spcPts val="0"/>
              </a:spcBef>
              <a:spcAft>
                <a:spcPts val="0"/>
              </a:spcAft>
              <a:buNone/>
              <a:defRPr sz="4400" b="0" i="0" u="none" strike="noStrike" cap="none">
                <a:solidFill>
                  <a:schemeClr val="lt2"/>
                </a:solidFill>
                <a:latin typeface="Tahoma"/>
                <a:ea typeface="Tahoma"/>
                <a:cs typeface="Tahoma"/>
                <a:sym typeface="Tahoma"/>
              </a:defRPr>
            </a:lvl2pPr>
            <a:lvl3pPr marL="0" marR="0" lvl="2" indent="0" algn="l" rtl="0">
              <a:spcBef>
                <a:spcPts val="0"/>
              </a:spcBef>
              <a:spcAft>
                <a:spcPts val="0"/>
              </a:spcAft>
              <a:buNone/>
              <a:defRPr sz="4400" b="0" i="0" u="none" strike="noStrike" cap="none">
                <a:solidFill>
                  <a:schemeClr val="lt2"/>
                </a:solidFill>
                <a:latin typeface="Tahoma"/>
                <a:ea typeface="Tahoma"/>
                <a:cs typeface="Tahoma"/>
                <a:sym typeface="Tahoma"/>
              </a:defRPr>
            </a:lvl3pPr>
            <a:lvl4pPr marL="0" marR="0" lvl="3" indent="0" algn="l" rtl="0">
              <a:spcBef>
                <a:spcPts val="0"/>
              </a:spcBef>
              <a:spcAft>
                <a:spcPts val="0"/>
              </a:spcAft>
              <a:buNone/>
              <a:defRPr sz="4400" b="0" i="0" u="none" strike="noStrike" cap="none">
                <a:solidFill>
                  <a:schemeClr val="lt2"/>
                </a:solidFill>
                <a:latin typeface="Tahoma"/>
                <a:ea typeface="Tahoma"/>
                <a:cs typeface="Tahoma"/>
                <a:sym typeface="Tahoma"/>
              </a:defRPr>
            </a:lvl4pPr>
            <a:lvl5pPr marL="0" marR="0" lvl="4" indent="0" algn="l" rtl="0">
              <a:spcBef>
                <a:spcPts val="0"/>
              </a:spcBef>
              <a:spcAft>
                <a:spcPts val="0"/>
              </a:spcAft>
              <a:buNone/>
              <a:defRPr sz="4400" b="0" i="0" u="none" strike="noStrike" cap="none">
                <a:solidFill>
                  <a:schemeClr val="lt2"/>
                </a:solidFill>
                <a:latin typeface="Tahoma"/>
                <a:ea typeface="Tahoma"/>
                <a:cs typeface="Tahoma"/>
                <a:sym typeface="Tahoma"/>
              </a:defRPr>
            </a:lvl5pPr>
            <a:lvl6pPr marL="457200" marR="0" lvl="5" indent="0" algn="l" rtl="0">
              <a:spcBef>
                <a:spcPts val="0"/>
              </a:spcBef>
              <a:spcAft>
                <a:spcPts val="0"/>
              </a:spcAft>
              <a:buNone/>
              <a:defRPr sz="4400" b="0" i="0" u="none" strike="noStrike" cap="none">
                <a:solidFill>
                  <a:schemeClr val="lt2"/>
                </a:solidFill>
                <a:latin typeface="Tahoma"/>
                <a:ea typeface="Tahoma"/>
                <a:cs typeface="Tahoma"/>
                <a:sym typeface="Tahoma"/>
              </a:defRPr>
            </a:lvl6pPr>
            <a:lvl7pPr marL="914400" marR="0" lvl="6" indent="0" algn="l" rtl="0">
              <a:spcBef>
                <a:spcPts val="0"/>
              </a:spcBef>
              <a:spcAft>
                <a:spcPts val="0"/>
              </a:spcAft>
              <a:buNone/>
              <a:defRPr sz="4400" b="0" i="0" u="none" strike="noStrike" cap="none">
                <a:solidFill>
                  <a:schemeClr val="lt2"/>
                </a:solidFill>
                <a:latin typeface="Tahoma"/>
                <a:ea typeface="Tahoma"/>
                <a:cs typeface="Tahoma"/>
                <a:sym typeface="Tahoma"/>
              </a:defRPr>
            </a:lvl7pPr>
            <a:lvl8pPr marL="1371600" marR="0" lvl="7" indent="0" algn="l" rtl="0">
              <a:spcBef>
                <a:spcPts val="0"/>
              </a:spcBef>
              <a:spcAft>
                <a:spcPts val="0"/>
              </a:spcAft>
              <a:buNone/>
              <a:defRPr sz="4400" b="0" i="0" u="none" strike="noStrike" cap="none">
                <a:solidFill>
                  <a:schemeClr val="lt2"/>
                </a:solidFill>
                <a:latin typeface="Tahoma"/>
                <a:ea typeface="Tahoma"/>
                <a:cs typeface="Tahoma"/>
                <a:sym typeface="Tahoma"/>
              </a:defRPr>
            </a:lvl8pPr>
            <a:lvl9pPr marL="1828800" marR="0" lvl="8" indent="0" algn="l" rtl="0">
              <a:spcBef>
                <a:spcPts val="0"/>
              </a:spcBef>
              <a:spcAft>
                <a:spcPts val="0"/>
              </a:spcAft>
              <a:buNone/>
              <a:defRPr sz="4400" b="0" i="0" u="none" strike="noStrike" cap="none">
                <a:solidFill>
                  <a:schemeClr val="lt2"/>
                </a:solidFill>
                <a:latin typeface="Tahoma"/>
                <a:ea typeface="Tahoma"/>
                <a:cs typeface="Tahoma"/>
                <a:sym typeface="Tahoma"/>
              </a:defRPr>
            </a:lvl9pPr>
          </a:lstStyle>
          <a:p>
            <a:endParaRPr/>
          </a:p>
        </p:txBody>
      </p:sp>
      <p:sp>
        <p:nvSpPr>
          <p:cNvPr id="115" name="Shape 115"/>
          <p:cNvSpPr txBox="1">
            <a:spLocks noGrp="1"/>
          </p:cNvSpPr>
          <p:nvPr>
            <p:ph type="dt" idx="10"/>
          </p:nvPr>
        </p:nvSpPr>
        <p:spPr>
          <a:xfrm>
            <a:off x="457200" y="6245225"/>
            <a:ext cx="2133599"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116" name="Shape 116"/>
          <p:cNvSpPr txBox="1">
            <a:spLocks noGrp="1"/>
          </p:cNvSpPr>
          <p:nvPr>
            <p:ph type="ftr" idx="11"/>
          </p:nvPr>
        </p:nvSpPr>
        <p:spPr>
          <a:xfrm>
            <a:off x="3124200" y="6245225"/>
            <a:ext cx="2895600"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117" name="Shape 117"/>
          <p:cNvSpPr txBox="1">
            <a:spLocks noGrp="1"/>
          </p:cNvSpPr>
          <p:nvPr>
            <p:ph type="sldNum" idx="12"/>
          </p:nvPr>
        </p:nvSpPr>
        <p:spPr>
          <a:xfrm>
            <a:off x="6553200" y="6245225"/>
            <a:ext cx="2133599" cy="476249"/>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lt1"/>
              </a:buClr>
              <a:buSzPct val="25000"/>
              <a:buFont typeface="Arial"/>
              <a:buNone/>
            </a:pPr>
            <a:fld id="{00000000-1234-1234-1234-123412341234}" type="slidenum">
              <a:rPr lang="en-US" sz="1400" b="0" i="0" u="none">
                <a:solidFill>
                  <a:schemeClr val="lt1"/>
                </a:solidFill>
                <a:latin typeface="Arial"/>
                <a:ea typeface="Arial"/>
                <a:cs typeface="Arial"/>
                <a:sym typeface="Arial"/>
              </a:rPr>
              <a:t>‹#›</a:t>
            </a:fld>
            <a:endParaRPr lang="en-US" sz="1400" b="0" i="0" u="none">
              <a:solidFill>
                <a:schemeClr val="lt1"/>
              </a:solidFill>
              <a:latin typeface="Arial"/>
              <a:ea typeface="Arial"/>
              <a:cs typeface="Arial"/>
              <a:sym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124"/>
        <p:cNvGrpSpPr/>
        <p:nvPr/>
      </p:nvGrpSpPr>
      <p:grpSpPr>
        <a:xfrm>
          <a:off x="0" y="0"/>
          <a:ext cx="0" cy="0"/>
          <a:chOff x="0" y="0"/>
          <a:chExt cx="0" cy="0"/>
        </a:xfrm>
      </p:grpSpPr>
      <p:sp>
        <p:nvSpPr>
          <p:cNvPr id="125" name="Shape 125"/>
          <p:cNvSpPr txBox="1">
            <a:spLocks noGrp="1"/>
          </p:cNvSpPr>
          <p:nvPr>
            <p:ph type="dt" idx="10"/>
          </p:nvPr>
        </p:nvSpPr>
        <p:spPr>
          <a:xfrm>
            <a:off x="457200" y="6245225"/>
            <a:ext cx="2133599"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126" name="Shape 126"/>
          <p:cNvSpPr txBox="1">
            <a:spLocks noGrp="1"/>
          </p:cNvSpPr>
          <p:nvPr>
            <p:ph type="ftr" idx="11"/>
          </p:nvPr>
        </p:nvSpPr>
        <p:spPr>
          <a:xfrm>
            <a:off x="3124200" y="6245225"/>
            <a:ext cx="2895600"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127" name="Shape 127"/>
          <p:cNvSpPr txBox="1">
            <a:spLocks noGrp="1"/>
          </p:cNvSpPr>
          <p:nvPr>
            <p:ph type="sldNum" idx="12"/>
          </p:nvPr>
        </p:nvSpPr>
        <p:spPr>
          <a:xfrm>
            <a:off x="6553200" y="6245225"/>
            <a:ext cx="2133599" cy="476249"/>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lt1"/>
              </a:buClr>
              <a:buSzPct val="25000"/>
              <a:buFont typeface="Arial"/>
              <a:buNone/>
            </a:pPr>
            <a:fld id="{00000000-1234-1234-1234-123412341234}" type="slidenum">
              <a:rPr lang="en-US" sz="1400" b="0" i="0" u="none">
                <a:solidFill>
                  <a:schemeClr val="lt1"/>
                </a:solidFill>
                <a:latin typeface="Arial"/>
                <a:ea typeface="Arial"/>
                <a:cs typeface="Arial"/>
                <a:sym typeface="Arial"/>
              </a:rPr>
              <a:t>‹#›</a:t>
            </a:fld>
            <a:endParaRPr lang="en-US" sz="1400" b="0" i="0" u="none">
              <a:solidFill>
                <a:schemeClr val="lt1"/>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0.xml"/><Relationship Id="rId1" Type="http://schemas.openxmlformats.org/officeDocument/2006/relationships/slideLayout" Target="../slideLayouts/slideLayout9.xml"/></Relationships>
</file>

<file path=ppt/slideMasters/_rels/slideMaster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1.xml"/><Relationship Id="rId1" Type="http://schemas.openxmlformats.org/officeDocument/2006/relationships/slideLayout" Target="../slideLayouts/slideLayout10.xml"/></Relationships>
</file>

<file path=ppt/slideMasters/_rels/slideMaster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2.xml"/><Relationship Id="rId1" Type="http://schemas.openxmlformats.org/officeDocument/2006/relationships/slideLayout" Target="../slideLayouts/slideLayout11.xml"/></Relationships>
</file>

<file path=ppt/slideMasters/_rels/slideMaster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3.xml"/><Relationship Id="rId1" Type="http://schemas.openxmlformats.org/officeDocument/2006/relationships/slideLayout" Target="../slideLayouts/slideLayout12.xml"/></Relationships>
</file>

<file path=ppt/slideMasters/_rels/slideMaster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4.xml"/><Relationship Id="rId1" Type="http://schemas.openxmlformats.org/officeDocument/2006/relationships/slideLayout" Target="../slideLayouts/slideLayout13.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4.xml"/><Relationship Id="rId1" Type="http://schemas.openxmlformats.org/officeDocument/2006/relationships/slideLayout" Target="../slideLayouts/slideLayout4.xml"/></Relationships>
</file>

<file path=ppt/slideMasters/_rels/slideMaster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6.xml"/><Relationship Id="rId1" Type="http://schemas.openxmlformats.org/officeDocument/2006/relationships/slideLayout" Target="../slideLayouts/slideLayout5.xml"/></Relationships>
</file>

<file path=ppt/slideMasters/_rels/slideMaster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7.xml"/><Relationship Id="rId1" Type="http://schemas.openxmlformats.org/officeDocument/2006/relationships/slideLayout" Target="../slideLayouts/slideLayout6.xml"/></Relationships>
</file>

<file path=ppt/slideMasters/_rels/slideMaster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8.xml"/><Relationship Id="rId1" Type="http://schemas.openxmlformats.org/officeDocument/2006/relationships/slideLayout" Target="../slideLayouts/slideLayout7.xml"/></Relationships>
</file>

<file path=ppt/slideMasters/_rels/slideMaster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9.xml"/><Relationship Id="rId1"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9"/>
        <p:cNvGrpSpPr/>
        <p:nvPr/>
      </p:nvGrpSpPr>
      <p:grpSpPr>
        <a:xfrm>
          <a:off x="0" y="0"/>
          <a:ext cx="0" cy="0"/>
          <a:chOff x="0" y="0"/>
          <a:chExt cx="0" cy="0"/>
        </a:xfrm>
      </p:grpSpPr>
      <p:sp>
        <p:nvSpPr>
          <p:cNvPr id="10" name="Shape 10"/>
          <p:cNvSpPr/>
          <p:nvPr/>
        </p:nvSpPr>
        <p:spPr>
          <a:xfrm>
            <a:off x="285750" y="2803525"/>
            <a:ext cx="1587" cy="3035300"/>
          </a:xfrm>
          <a:custGeom>
            <a:avLst/>
            <a:gdLst/>
            <a:ahLst/>
            <a:cxnLst/>
            <a:rect l="0" t="0" r="0" b="0"/>
            <a:pathLst>
              <a:path w="120000" h="120000" extrusionOk="0">
                <a:moveTo>
                  <a:pt x="0" y="0"/>
                </a:moveTo>
                <a:lnTo>
                  <a:pt x="0" y="376"/>
                </a:lnTo>
                <a:lnTo>
                  <a:pt x="0" y="3765"/>
                </a:lnTo>
                <a:lnTo>
                  <a:pt x="0" y="120000"/>
                </a:lnTo>
                <a:lnTo>
                  <a:pt x="0" y="0"/>
                </a:lnTo>
                <a:close/>
              </a:path>
            </a:pathLst>
          </a:custGeom>
          <a:solidFill>
            <a:srgbClr val="6BBA27"/>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lt1"/>
              </a:solidFill>
              <a:latin typeface="Tahoma"/>
              <a:ea typeface="Tahoma"/>
              <a:cs typeface="Tahoma"/>
              <a:sym typeface="Tahoma"/>
            </a:endParaRPr>
          </a:p>
        </p:txBody>
      </p:sp>
      <p:sp>
        <p:nvSpPr>
          <p:cNvPr id="11" name="Shape 11"/>
          <p:cNvSpPr txBox="1">
            <a:spLocks noGrp="1"/>
          </p:cNvSpPr>
          <p:nvPr>
            <p:ph type="title"/>
          </p:nvPr>
        </p:nvSpPr>
        <p:spPr>
          <a:xfrm>
            <a:off x="457200" y="292100"/>
            <a:ext cx="8229600" cy="1384299"/>
          </a:xfrm>
          <a:prstGeom prst="rect">
            <a:avLst/>
          </a:prstGeom>
          <a:noFill/>
          <a:ln>
            <a:noFill/>
          </a:ln>
        </p:spPr>
        <p:txBody>
          <a:bodyPr lIns="91425" tIns="91425" rIns="91425" bIns="91425" anchor="ctr" anchorCtr="0"/>
          <a:lstStyle>
            <a:lvl1pPr marL="0" marR="0" lvl="0" indent="0" algn="l" rtl="0">
              <a:spcBef>
                <a:spcPts val="0"/>
              </a:spcBef>
              <a:spcAft>
                <a:spcPts val="0"/>
              </a:spcAft>
              <a:buNone/>
              <a:defRPr sz="4400" b="0" i="0" u="none" strike="noStrike" cap="none">
                <a:solidFill>
                  <a:schemeClr val="lt2"/>
                </a:solidFill>
                <a:latin typeface="Tahoma"/>
                <a:ea typeface="Tahoma"/>
                <a:cs typeface="Tahoma"/>
                <a:sym typeface="Tahoma"/>
              </a:defRPr>
            </a:lvl1pPr>
            <a:lvl2pPr marL="0" marR="0" lvl="1" indent="0" algn="l" rtl="0">
              <a:spcBef>
                <a:spcPts val="0"/>
              </a:spcBef>
              <a:spcAft>
                <a:spcPts val="0"/>
              </a:spcAft>
              <a:buNone/>
              <a:defRPr sz="4400" b="0" i="0" u="none" strike="noStrike" cap="none">
                <a:solidFill>
                  <a:schemeClr val="lt2"/>
                </a:solidFill>
                <a:latin typeface="Tahoma"/>
                <a:ea typeface="Tahoma"/>
                <a:cs typeface="Tahoma"/>
                <a:sym typeface="Tahoma"/>
              </a:defRPr>
            </a:lvl2pPr>
            <a:lvl3pPr marL="0" marR="0" lvl="2" indent="0" algn="l" rtl="0">
              <a:spcBef>
                <a:spcPts val="0"/>
              </a:spcBef>
              <a:spcAft>
                <a:spcPts val="0"/>
              </a:spcAft>
              <a:buNone/>
              <a:defRPr sz="4400" b="0" i="0" u="none" strike="noStrike" cap="none">
                <a:solidFill>
                  <a:schemeClr val="lt2"/>
                </a:solidFill>
                <a:latin typeface="Tahoma"/>
                <a:ea typeface="Tahoma"/>
                <a:cs typeface="Tahoma"/>
                <a:sym typeface="Tahoma"/>
              </a:defRPr>
            </a:lvl3pPr>
            <a:lvl4pPr marL="0" marR="0" lvl="3" indent="0" algn="l" rtl="0">
              <a:spcBef>
                <a:spcPts val="0"/>
              </a:spcBef>
              <a:spcAft>
                <a:spcPts val="0"/>
              </a:spcAft>
              <a:buNone/>
              <a:defRPr sz="4400" b="0" i="0" u="none" strike="noStrike" cap="none">
                <a:solidFill>
                  <a:schemeClr val="lt2"/>
                </a:solidFill>
                <a:latin typeface="Tahoma"/>
                <a:ea typeface="Tahoma"/>
                <a:cs typeface="Tahoma"/>
                <a:sym typeface="Tahoma"/>
              </a:defRPr>
            </a:lvl4pPr>
            <a:lvl5pPr marL="0" marR="0" lvl="4" indent="0" algn="l" rtl="0">
              <a:spcBef>
                <a:spcPts val="0"/>
              </a:spcBef>
              <a:spcAft>
                <a:spcPts val="0"/>
              </a:spcAft>
              <a:buNone/>
              <a:defRPr sz="4400" b="0" i="0" u="none" strike="noStrike" cap="none">
                <a:solidFill>
                  <a:schemeClr val="lt2"/>
                </a:solidFill>
                <a:latin typeface="Tahoma"/>
                <a:ea typeface="Tahoma"/>
                <a:cs typeface="Tahoma"/>
                <a:sym typeface="Tahoma"/>
              </a:defRPr>
            </a:lvl5pPr>
            <a:lvl6pPr marL="457200" marR="0" lvl="5" indent="0" algn="l" rtl="0">
              <a:spcBef>
                <a:spcPts val="0"/>
              </a:spcBef>
              <a:spcAft>
                <a:spcPts val="0"/>
              </a:spcAft>
              <a:buNone/>
              <a:defRPr sz="4400" b="0" i="0" u="none" strike="noStrike" cap="none">
                <a:solidFill>
                  <a:schemeClr val="lt2"/>
                </a:solidFill>
                <a:latin typeface="Tahoma"/>
                <a:ea typeface="Tahoma"/>
                <a:cs typeface="Tahoma"/>
                <a:sym typeface="Tahoma"/>
              </a:defRPr>
            </a:lvl6pPr>
            <a:lvl7pPr marL="914400" marR="0" lvl="6" indent="0" algn="l" rtl="0">
              <a:spcBef>
                <a:spcPts val="0"/>
              </a:spcBef>
              <a:spcAft>
                <a:spcPts val="0"/>
              </a:spcAft>
              <a:buNone/>
              <a:defRPr sz="4400" b="0" i="0" u="none" strike="noStrike" cap="none">
                <a:solidFill>
                  <a:schemeClr val="lt2"/>
                </a:solidFill>
                <a:latin typeface="Tahoma"/>
                <a:ea typeface="Tahoma"/>
                <a:cs typeface="Tahoma"/>
                <a:sym typeface="Tahoma"/>
              </a:defRPr>
            </a:lvl7pPr>
            <a:lvl8pPr marL="1371600" marR="0" lvl="7" indent="0" algn="l" rtl="0">
              <a:spcBef>
                <a:spcPts val="0"/>
              </a:spcBef>
              <a:spcAft>
                <a:spcPts val="0"/>
              </a:spcAft>
              <a:buNone/>
              <a:defRPr sz="4400" b="0" i="0" u="none" strike="noStrike" cap="none">
                <a:solidFill>
                  <a:schemeClr val="lt2"/>
                </a:solidFill>
                <a:latin typeface="Tahoma"/>
                <a:ea typeface="Tahoma"/>
                <a:cs typeface="Tahoma"/>
                <a:sym typeface="Tahoma"/>
              </a:defRPr>
            </a:lvl8pPr>
            <a:lvl9pPr marL="1828800" marR="0" lvl="8" indent="0" algn="l" rtl="0">
              <a:spcBef>
                <a:spcPts val="0"/>
              </a:spcBef>
              <a:spcAft>
                <a:spcPts val="0"/>
              </a:spcAft>
              <a:buNone/>
              <a:defRPr sz="4400" b="0" i="0" u="none" strike="noStrike" cap="none">
                <a:solidFill>
                  <a:schemeClr val="lt2"/>
                </a:solidFill>
                <a:latin typeface="Tahoma"/>
                <a:ea typeface="Tahoma"/>
                <a:cs typeface="Tahoma"/>
                <a:sym typeface="Tahoma"/>
              </a:defRPr>
            </a:lvl9pPr>
          </a:lstStyle>
          <a:p>
            <a:endParaRPr/>
          </a:p>
        </p:txBody>
      </p:sp>
      <p:sp>
        <p:nvSpPr>
          <p:cNvPr id="12" name="Shape 12"/>
          <p:cNvSpPr txBox="1">
            <a:spLocks noGrp="1"/>
          </p:cNvSpPr>
          <p:nvPr>
            <p:ph type="body" idx="1"/>
          </p:nvPr>
        </p:nvSpPr>
        <p:spPr>
          <a:xfrm>
            <a:off x="457200" y="1905000"/>
            <a:ext cx="8229600" cy="4114800"/>
          </a:xfrm>
          <a:prstGeom prst="rect">
            <a:avLst/>
          </a:prstGeom>
          <a:noFill/>
          <a:ln>
            <a:noFill/>
          </a:ln>
        </p:spPr>
        <p:txBody>
          <a:bodyPr lIns="91425" tIns="91425" rIns="91425" bIns="91425" anchor="t" anchorCtr="0"/>
          <a:lstStyle>
            <a:lvl1pPr marL="342900" marR="0" lvl="0" indent="-99059" algn="l" rtl="0">
              <a:spcBef>
                <a:spcPts val="640"/>
              </a:spcBef>
              <a:spcAft>
                <a:spcPts val="0"/>
              </a:spcAft>
              <a:buClr>
                <a:schemeClr val="hlink"/>
              </a:buClr>
              <a:buSzPct val="120000"/>
              <a:buFont typeface="Tahoma"/>
              <a:buChar char="•"/>
              <a:defRPr sz="3200" b="0" i="0" u="none" strike="noStrike" cap="none">
                <a:solidFill>
                  <a:schemeClr val="lt1"/>
                </a:solidFill>
                <a:latin typeface="Tahoma"/>
                <a:ea typeface="Tahoma"/>
                <a:cs typeface="Tahoma"/>
                <a:sym typeface="Tahoma"/>
              </a:defRPr>
            </a:lvl1pPr>
            <a:lvl2pPr marL="742950" marR="0" lvl="1" indent="-107950" algn="l" rtl="0">
              <a:spcBef>
                <a:spcPts val="560"/>
              </a:spcBef>
              <a:spcAft>
                <a:spcPts val="0"/>
              </a:spcAft>
              <a:buClr>
                <a:schemeClr val="lt1"/>
              </a:buClr>
              <a:buSzPct val="100000"/>
              <a:buFont typeface="Tahoma"/>
              <a:buChar char="–"/>
              <a:defRPr sz="2800" b="0" i="0" u="none" strike="noStrike" cap="none">
                <a:solidFill>
                  <a:schemeClr val="lt1"/>
                </a:solidFill>
                <a:latin typeface="Tahoma"/>
                <a:ea typeface="Tahoma"/>
                <a:cs typeface="Tahoma"/>
                <a:sym typeface="Tahoma"/>
              </a:defRPr>
            </a:lvl2pPr>
            <a:lvl3pPr marL="1143000" marR="0" lvl="2" indent="-45719" algn="l" rtl="0">
              <a:spcBef>
                <a:spcPts val="480"/>
              </a:spcBef>
              <a:spcAft>
                <a:spcPts val="0"/>
              </a:spcAft>
              <a:buClr>
                <a:schemeClr val="hlink"/>
              </a:buClr>
              <a:buSzPct val="119999"/>
              <a:buFont typeface="Tahoma"/>
              <a:buChar char="•"/>
              <a:defRPr sz="2400" b="0" i="0" u="none" strike="noStrike" cap="none">
                <a:solidFill>
                  <a:schemeClr val="lt1"/>
                </a:solidFill>
                <a:latin typeface="Tahoma"/>
                <a:ea typeface="Tahoma"/>
                <a:cs typeface="Tahoma"/>
                <a:sym typeface="Tahoma"/>
              </a:defRPr>
            </a:lvl3pPr>
            <a:lvl4pPr marL="1600200" marR="0" lvl="3" indent="-101600" algn="l" rtl="0">
              <a:spcBef>
                <a:spcPts val="400"/>
              </a:spcBef>
              <a:spcAft>
                <a:spcPts val="0"/>
              </a:spcAft>
              <a:buClr>
                <a:schemeClr val="lt1"/>
              </a:buClr>
              <a:buSzPct val="100000"/>
              <a:buFont typeface="Tahoma"/>
              <a:buChar char="–"/>
              <a:defRPr sz="2000" b="0" i="0" u="none" strike="noStrike" cap="none">
                <a:solidFill>
                  <a:schemeClr val="lt1"/>
                </a:solidFill>
                <a:latin typeface="Tahoma"/>
                <a:ea typeface="Tahoma"/>
                <a:cs typeface="Tahoma"/>
                <a:sym typeface="Tahoma"/>
              </a:defRPr>
            </a:lvl4pPr>
            <a:lvl5pPr marL="2057400" marR="0" lvl="4"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5pPr>
            <a:lvl6pPr marL="2514600" marR="0" lvl="5"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6pPr>
            <a:lvl7pPr marL="2971800" marR="0" lvl="6"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7pPr>
            <a:lvl8pPr marL="3429000" marR="0" lvl="7"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8pPr>
            <a:lvl9pPr marL="3886200" marR="0" lvl="8"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9pPr>
          </a:lstStyle>
          <a:p>
            <a:endParaRPr/>
          </a:p>
        </p:txBody>
      </p:sp>
      <p:sp>
        <p:nvSpPr>
          <p:cNvPr id="13" name="Shape 13"/>
          <p:cNvSpPr txBox="1">
            <a:spLocks noGrp="1"/>
          </p:cNvSpPr>
          <p:nvPr>
            <p:ph type="ftr" idx="11"/>
          </p:nvPr>
        </p:nvSpPr>
        <p:spPr>
          <a:xfrm>
            <a:off x="3124200" y="6245225"/>
            <a:ext cx="2895600"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14" name="Shape 14"/>
          <p:cNvSpPr txBox="1">
            <a:spLocks noGrp="1"/>
          </p:cNvSpPr>
          <p:nvPr>
            <p:ph type="sldNum" idx="12"/>
          </p:nvPr>
        </p:nvSpPr>
        <p:spPr>
          <a:xfrm>
            <a:off x="6553200" y="6245225"/>
            <a:ext cx="2133599" cy="476249"/>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lt1"/>
              </a:buClr>
              <a:buSzPct val="25000"/>
              <a:buFont typeface="Arial"/>
              <a:buNone/>
            </a:pPr>
            <a:fld id="{00000000-1234-1234-1234-123412341234}" type="slidenum">
              <a:rPr lang="en-US" sz="1400" b="0" i="0" u="none">
                <a:solidFill>
                  <a:schemeClr val="lt1"/>
                </a:solidFill>
                <a:latin typeface="Arial"/>
                <a:ea typeface="Arial"/>
                <a:cs typeface="Arial"/>
                <a:sym typeface="Arial"/>
              </a:rPr>
              <a:t>‹#›</a:t>
            </a:fld>
            <a:endParaRPr lang="en-US" sz="1400" b="0" i="0" u="none">
              <a:solidFill>
                <a:schemeClr val="lt1"/>
              </a:solidFill>
              <a:latin typeface="Arial"/>
              <a:ea typeface="Arial"/>
              <a:cs typeface="Arial"/>
              <a:sym typeface="Arial"/>
            </a:endParaRPr>
          </a:p>
        </p:txBody>
      </p:sp>
      <p:sp>
        <p:nvSpPr>
          <p:cNvPr id="15" name="Shape 15"/>
          <p:cNvSpPr txBox="1">
            <a:spLocks noGrp="1"/>
          </p:cNvSpPr>
          <p:nvPr>
            <p:ph type="dt" idx="10"/>
          </p:nvPr>
        </p:nvSpPr>
        <p:spPr>
          <a:xfrm>
            <a:off x="457200" y="6245225"/>
            <a:ext cx="2133599"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118"/>
        <p:cNvGrpSpPr/>
        <p:nvPr/>
      </p:nvGrpSpPr>
      <p:grpSpPr>
        <a:xfrm>
          <a:off x="0" y="0"/>
          <a:ext cx="0" cy="0"/>
          <a:chOff x="0" y="0"/>
          <a:chExt cx="0" cy="0"/>
        </a:xfrm>
      </p:grpSpPr>
      <p:sp>
        <p:nvSpPr>
          <p:cNvPr id="119" name="Shape 119"/>
          <p:cNvSpPr txBox="1">
            <a:spLocks noGrp="1"/>
          </p:cNvSpPr>
          <p:nvPr>
            <p:ph type="title"/>
          </p:nvPr>
        </p:nvSpPr>
        <p:spPr>
          <a:xfrm>
            <a:off x="457200" y="292100"/>
            <a:ext cx="8229600" cy="1384299"/>
          </a:xfrm>
          <a:prstGeom prst="rect">
            <a:avLst/>
          </a:prstGeom>
          <a:noFill/>
          <a:ln>
            <a:noFill/>
          </a:ln>
        </p:spPr>
        <p:txBody>
          <a:bodyPr lIns="91425" tIns="91425" rIns="91425" bIns="91425" anchor="ctr" anchorCtr="0"/>
          <a:lstStyle>
            <a:lvl1pPr marL="0" marR="0" lvl="0" indent="0" algn="l" rtl="0">
              <a:spcBef>
                <a:spcPts val="0"/>
              </a:spcBef>
              <a:spcAft>
                <a:spcPts val="0"/>
              </a:spcAft>
              <a:buNone/>
              <a:defRPr sz="4400" b="0" i="0" u="none" strike="noStrike" cap="none">
                <a:solidFill>
                  <a:schemeClr val="lt2"/>
                </a:solidFill>
                <a:latin typeface="Tahoma"/>
                <a:ea typeface="Tahoma"/>
                <a:cs typeface="Tahoma"/>
                <a:sym typeface="Tahoma"/>
              </a:defRPr>
            </a:lvl1pPr>
            <a:lvl2pPr marL="0" marR="0" lvl="1" indent="0" algn="l" rtl="0">
              <a:spcBef>
                <a:spcPts val="0"/>
              </a:spcBef>
              <a:spcAft>
                <a:spcPts val="0"/>
              </a:spcAft>
              <a:buNone/>
              <a:defRPr sz="4400" b="0" i="0" u="none" strike="noStrike" cap="none">
                <a:solidFill>
                  <a:schemeClr val="lt2"/>
                </a:solidFill>
                <a:latin typeface="Tahoma"/>
                <a:ea typeface="Tahoma"/>
                <a:cs typeface="Tahoma"/>
                <a:sym typeface="Tahoma"/>
              </a:defRPr>
            </a:lvl2pPr>
            <a:lvl3pPr marL="0" marR="0" lvl="2" indent="0" algn="l" rtl="0">
              <a:spcBef>
                <a:spcPts val="0"/>
              </a:spcBef>
              <a:spcAft>
                <a:spcPts val="0"/>
              </a:spcAft>
              <a:buNone/>
              <a:defRPr sz="4400" b="0" i="0" u="none" strike="noStrike" cap="none">
                <a:solidFill>
                  <a:schemeClr val="lt2"/>
                </a:solidFill>
                <a:latin typeface="Tahoma"/>
                <a:ea typeface="Tahoma"/>
                <a:cs typeface="Tahoma"/>
                <a:sym typeface="Tahoma"/>
              </a:defRPr>
            </a:lvl3pPr>
            <a:lvl4pPr marL="0" marR="0" lvl="3" indent="0" algn="l" rtl="0">
              <a:spcBef>
                <a:spcPts val="0"/>
              </a:spcBef>
              <a:spcAft>
                <a:spcPts val="0"/>
              </a:spcAft>
              <a:buNone/>
              <a:defRPr sz="4400" b="0" i="0" u="none" strike="noStrike" cap="none">
                <a:solidFill>
                  <a:schemeClr val="lt2"/>
                </a:solidFill>
                <a:latin typeface="Tahoma"/>
                <a:ea typeface="Tahoma"/>
                <a:cs typeface="Tahoma"/>
                <a:sym typeface="Tahoma"/>
              </a:defRPr>
            </a:lvl4pPr>
            <a:lvl5pPr marL="0" marR="0" lvl="4" indent="0" algn="l" rtl="0">
              <a:spcBef>
                <a:spcPts val="0"/>
              </a:spcBef>
              <a:spcAft>
                <a:spcPts val="0"/>
              </a:spcAft>
              <a:buNone/>
              <a:defRPr sz="4400" b="0" i="0" u="none" strike="noStrike" cap="none">
                <a:solidFill>
                  <a:schemeClr val="lt2"/>
                </a:solidFill>
                <a:latin typeface="Tahoma"/>
                <a:ea typeface="Tahoma"/>
                <a:cs typeface="Tahoma"/>
                <a:sym typeface="Tahoma"/>
              </a:defRPr>
            </a:lvl5pPr>
            <a:lvl6pPr marL="457200" marR="0" lvl="5" indent="0" algn="l" rtl="0">
              <a:spcBef>
                <a:spcPts val="0"/>
              </a:spcBef>
              <a:spcAft>
                <a:spcPts val="0"/>
              </a:spcAft>
              <a:buNone/>
              <a:defRPr sz="4400" b="0" i="0" u="none" strike="noStrike" cap="none">
                <a:solidFill>
                  <a:schemeClr val="lt2"/>
                </a:solidFill>
                <a:latin typeface="Tahoma"/>
                <a:ea typeface="Tahoma"/>
                <a:cs typeface="Tahoma"/>
                <a:sym typeface="Tahoma"/>
              </a:defRPr>
            </a:lvl6pPr>
            <a:lvl7pPr marL="914400" marR="0" lvl="6" indent="0" algn="l" rtl="0">
              <a:spcBef>
                <a:spcPts val="0"/>
              </a:spcBef>
              <a:spcAft>
                <a:spcPts val="0"/>
              </a:spcAft>
              <a:buNone/>
              <a:defRPr sz="4400" b="0" i="0" u="none" strike="noStrike" cap="none">
                <a:solidFill>
                  <a:schemeClr val="lt2"/>
                </a:solidFill>
                <a:latin typeface="Tahoma"/>
                <a:ea typeface="Tahoma"/>
                <a:cs typeface="Tahoma"/>
                <a:sym typeface="Tahoma"/>
              </a:defRPr>
            </a:lvl7pPr>
            <a:lvl8pPr marL="1371600" marR="0" lvl="7" indent="0" algn="l" rtl="0">
              <a:spcBef>
                <a:spcPts val="0"/>
              </a:spcBef>
              <a:spcAft>
                <a:spcPts val="0"/>
              </a:spcAft>
              <a:buNone/>
              <a:defRPr sz="4400" b="0" i="0" u="none" strike="noStrike" cap="none">
                <a:solidFill>
                  <a:schemeClr val="lt2"/>
                </a:solidFill>
                <a:latin typeface="Tahoma"/>
                <a:ea typeface="Tahoma"/>
                <a:cs typeface="Tahoma"/>
                <a:sym typeface="Tahoma"/>
              </a:defRPr>
            </a:lvl8pPr>
            <a:lvl9pPr marL="1828800" marR="0" lvl="8" indent="0" algn="l" rtl="0">
              <a:spcBef>
                <a:spcPts val="0"/>
              </a:spcBef>
              <a:spcAft>
                <a:spcPts val="0"/>
              </a:spcAft>
              <a:buNone/>
              <a:defRPr sz="4400" b="0" i="0" u="none" strike="noStrike" cap="none">
                <a:solidFill>
                  <a:schemeClr val="lt2"/>
                </a:solidFill>
                <a:latin typeface="Tahoma"/>
                <a:ea typeface="Tahoma"/>
                <a:cs typeface="Tahoma"/>
                <a:sym typeface="Tahoma"/>
              </a:defRPr>
            </a:lvl9pPr>
          </a:lstStyle>
          <a:p>
            <a:endParaRPr/>
          </a:p>
        </p:txBody>
      </p:sp>
      <p:sp>
        <p:nvSpPr>
          <p:cNvPr id="120" name="Shape 120"/>
          <p:cNvSpPr txBox="1">
            <a:spLocks noGrp="1"/>
          </p:cNvSpPr>
          <p:nvPr>
            <p:ph type="body" idx="1"/>
          </p:nvPr>
        </p:nvSpPr>
        <p:spPr>
          <a:xfrm>
            <a:off x="457200" y="1905000"/>
            <a:ext cx="8229600" cy="4114800"/>
          </a:xfrm>
          <a:prstGeom prst="rect">
            <a:avLst/>
          </a:prstGeom>
          <a:noFill/>
          <a:ln>
            <a:noFill/>
          </a:ln>
        </p:spPr>
        <p:txBody>
          <a:bodyPr lIns="91425" tIns="91425" rIns="91425" bIns="91425" anchor="t" anchorCtr="0"/>
          <a:lstStyle>
            <a:lvl1pPr marL="342900" marR="0" lvl="0" indent="-99059" algn="l" rtl="0">
              <a:spcBef>
                <a:spcPts val="640"/>
              </a:spcBef>
              <a:spcAft>
                <a:spcPts val="0"/>
              </a:spcAft>
              <a:buClr>
                <a:schemeClr val="hlink"/>
              </a:buClr>
              <a:buSzPct val="120000"/>
              <a:buFont typeface="Tahoma"/>
              <a:buChar char="•"/>
              <a:defRPr sz="3200" b="0" i="0" u="none" strike="noStrike" cap="none">
                <a:solidFill>
                  <a:schemeClr val="lt1"/>
                </a:solidFill>
                <a:latin typeface="Tahoma"/>
                <a:ea typeface="Tahoma"/>
                <a:cs typeface="Tahoma"/>
                <a:sym typeface="Tahoma"/>
              </a:defRPr>
            </a:lvl1pPr>
            <a:lvl2pPr marL="742950" marR="0" lvl="1" indent="-107950" algn="l" rtl="0">
              <a:spcBef>
                <a:spcPts val="560"/>
              </a:spcBef>
              <a:spcAft>
                <a:spcPts val="0"/>
              </a:spcAft>
              <a:buClr>
                <a:schemeClr val="lt1"/>
              </a:buClr>
              <a:buSzPct val="100000"/>
              <a:buFont typeface="Tahoma"/>
              <a:buChar char="–"/>
              <a:defRPr sz="2800" b="0" i="0" u="none" strike="noStrike" cap="none">
                <a:solidFill>
                  <a:schemeClr val="lt1"/>
                </a:solidFill>
                <a:latin typeface="Tahoma"/>
                <a:ea typeface="Tahoma"/>
                <a:cs typeface="Tahoma"/>
                <a:sym typeface="Tahoma"/>
              </a:defRPr>
            </a:lvl2pPr>
            <a:lvl3pPr marL="1143000" marR="0" lvl="2" indent="-45719" algn="l" rtl="0">
              <a:spcBef>
                <a:spcPts val="480"/>
              </a:spcBef>
              <a:spcAft>
                <a:spcPts val="0"/>
              </a:spcAft>
              <a:buClr>
                <a:schemeClr val="hlink"/>
              </a:buClr>
              <a:buSzPct val="119999"/>
              <a:buFont typeface="Tahoma"/>
              <a:buChar char="•"/>
              <a:defRPr sz="2400" b="0" i="0" u="none" strike="noStrike" cap="none">
                <a:solidFill>
                  <a:schemeClr val="lt1"/>
                </a:solidFill>
                <a:latin typeface="Tahoma"/>
                <a:ea typeface="Tahoma"/>
                <a:cs typeface="Tahoma"/>
                <a:sym typeface="Tahoma"/>
              </a:defRPr>
            </a:lvl3pPr>
            <a:lvl4pPr marL="1600200" marR="0" lvl="3" indent="-101600" algn="l" rtl="0">
              <a:spcBef>
                <a:spcPts val="400"/>
              </a:spcBef>
              <a:spcAft>
                <a:spcPts val="0"/>
              </a:spcAft>
              <a:buClr>
                <a:schemeClr val="lt1"/>
              </a:buClr>
              <a:buSzPct val="100000"/>
              <a:buFont typeface="Tahoma"/>
              <a:buChar char="–"/>
              <a:defRPr sz="2000" b="0" i="0" u="none" strike="noStrike" cap="none">
                <a:solidFill>
                  <a:schemeClr val="lt1"/>
                </a:solidFill>
                <a:latin typeface="Tahoma"/>
                <a:ea typeface="Tahoma"/>
                <a:cs typeface="Tahoma"/>
                <a:sym typeface="Tahoma"/>
              </a:defRPr>
            </a:lvl4pPr>
            <a:lvl5pPr marL="2057400" marR="0" lvl="4"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5pPr>
            <a:lvl6pPr marL="2514600" marR="0" lvl="5"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6pPr>
            <a:lvl7pPr marL="2971800" marR="0" lvl="6"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7pPr>
            <a:lvl8pPr marL="3429000" marR="0" lvl="7"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8pPr>
            <a:lvl9pPr marL="3886200" marR="0" lvl="8"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9pPr>
          </a:lstStyle>
          <a:p>
            <a:endParaRPr/>
          </a:p>
        </p:txBody>
      </p:sp>
      <p:sp>
        <p:nvSpPr>
          <p:cNvPr id="121" name="Shape 121"/>
          <p:cNvSpPr txBox="1">
            <a:spLocks noGrp="1"/>
          </p:cNvSpPr>
          <p:nvPr>
            <p:ph type="dt" idx="10"/>
          </p:nvPr>
        </p:nvSpPr>
        <p:spPr>
          <a:xfrm>
            <a:off x="457200" y="6245225"/>
            <a:ext cx="2133599"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122" name="Shape 122"/>
          <p:cNvSpPr txBox="1">
            <a:spLocks noGrp="1"/>
          </p:cNvSpPr>
          <p:nvPr>
            <p:ph type="ftr" idx="11"/>
          </p:nvPr>
        </p:nvSpPr>
        <p:spPr>
          <a:xfrm>
            <a:off x="3124200" y="6245225"/>
            <a:ext cx="2895600"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123" name="Shape 123"/>
          <p:cNvSpPr txBox="1">
            <a:spLocks noGrp="1"/>
          </p:cNvSpPr>
          <p:nvPr>
            <p:ph type="sldNum" idx="12"/>
          </p:nvPr>
        </p:nvSpPr>
        <p:spPr>
          <a:xfrm>
            <a:off x="6553200" y="6245225"/>
            <a:ext cx="2133599" cy="476249"/>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lt1"/>
              </a:buClr>
              <a:buSzPct val="25000"/>
              <a:buFont typeface="Arial"/>
              <a:buNone/>
            </a:pPr>
            <a:fld id="{00000000-1234-1234-1234-123412341234}" type="slidenum">
              <a:rPr lang="en-US" sz="1400" b="0" i="0" u="none">
                <a:solidFill>
                  <a:schemeClr val="lt1"/>
                </a:solidFill>
                <a:latin typeface="Arial"/>
                <a:ea typeface="Arial"/>
                <a:cs typeface="Arial"/>
                <a:sym typeface="Arial"/>
              </a:rPr>
              <a:t>‹#›</a:t>
            </a:fld>
            <a:endParaRPr lang="en-US" sz="1400" b="0" i="0" u="none">
              <a:solidFill>
                <a:schemeClr val="lt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56"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128"/>
        <p:cNvGrpSpPr/>
        <p:nvPr/>
      </p:nvGrpSpPr>
      <p:grpSpPr>
        <a:xfrm>
          <a:off x="0" y="0"/>
          <a:ext cx="0" cy="0"/>
          <a:chOff x="0" y="0"/>
          <a:chExt cx="0" cy="0"/>
        </a:xfrm>
      </p:grpSpPr>
      <p:sp>
        <p:nvSpPr>
          <p:cNvPr id="129" name="Shape 129"/>
          <p:cNvSpPr txBox="1">
            <a:spLocks noGrp="1"/>
          </p:cNvSpPr>
          <p:nvPr>
            <p:ph type="title"/>
          </p:nvPr>
        </p:nvSpPr>
        <p:spPr>
          <a:xfrm>
            <a:off x="457200" y="292100"/>
            <a:ext cx="8229600" cy="1384299"/>
          </a:xfrm>
          <a:prstGeom prst="rect">
            <a:avLst/>
          </a:prstGeom>
          <a:noFill/>
          <a:ln>
            <a:noFill/>
          </a:ln>
        </p:spPr>
        <p:txBody>
          <a:bodyPr lIns="91425" tIns="91425" rIns="91425" bIns="91425" anchor="ctr" anchorCtr="0"/>
          <a:lstStyle>
            <a:lvl1pPr marL="0" marR="0" lvl="0" indent="0" algn="l" rtl="0">
              <a:spcBef>
                <a:spcPts val="0"/>
              </a:spcBef>
              <a:spcAft>
                <a:spcPts val="0"/>
              </a:spcAft>
              <a:buNone/>
              <a:defRPr sz="4400" b="0" i="0" u="none" strike="noStrike" cap="none">
                <a:solidFill>
                  <a:schemeClr val="lt2"/>
                </a:solidFill>
                <a:latin typeface="Tahoma"/>
                <a:ea typeface="Tahoma"/>
                <a:cs typeface="Tahoma"/>
                <a:sym typeface="Tahoma"/>
              </a:defRPr>
            </a:lvl1pPr>
            <a:lvl2pPr marL="0" marR="0" lvl="1" indent="0" algn="l" rtl="0">
              <a:spcBef>
                <a:spcPts val="0"/>
              </a:spcBef>
              <a:spcAft>
                <a:spcPts val="0"/>
              </a:spcAft>
              <a:buNone/>
              <a:defRPr sz="4400" b="0" i="0" u="none" strike="noStrike" cap="none">
                <a:solidFill>
                  <a:schemeClr val="lt2"/>
                </a:solidFill>
                <a:latin typeface="Tahoma"/>
                <a:ea typeface="Tahoma"/>
                <a:cs typeface="Tahoma"/>
                <a:sym typeface="Tahoma"/>
              </a:defRPr>
            </a:lvl2pPr>
            <a:lvl3pPr marL="0" marR="0" lvl="2" indent="0" algn="l" rtl="0">
              <a:spcBef>
                <a:spcPts val="0"/>
              </a:spcBef>
              <a:spcAft>
                <a:spcPts val="0"/>
              </a:spcAft>
              <a:buNone/>
              <a:defRPr sz="4400" b="0" i="0" u="none" strike="noStrike" cap="none">
                <a:solidFill>
                  <a:schemeClr val="lt2"/>
                </a:solidFill>
                <a:latin typeface="Tahoma"/>
                <a:ea typeface="Tahoma"/>
                <a:cs typeface="Tahoma"/>
                <a:sym typeface="Tahoma"/>
              </a:defRPr>
            </a:lvl3pPr>
            <a:lvl4pPr marL="0" marR="0" lvl="3" indent="0" algn="l" rtl="0">
              <a:spcBef>
                <a:spcPts val="0"/>
              </a:spcBef>
              <a:spcAft>
                <a:spcPts val="0"/>
              </a:spcAft>
              <a:buNone/>
              <a:defRPr sz="4400" b="0" i="0" u="none" strike="noStrike" cap="none">
                <a:solidFill>
                  <a:schemeClr val="lt2"/>
                </a:solidFill>
                <a:latin typeface="Tahoma"/>
                <a:ea typeface="Tahoma"/>
                <a:cs typeface="Tahoma"/>
                <a:sym typeface="Tahoma"/>
              </a:defRPr>
            </a:lvl4pPr>
            <a:lvl5pPr marL="0" marR="0" lvl="4" indent="0" algn="l" rtl="0">
              <a:spcBef>
                <a:spcPts val="0"/>
              </a:spcBef>
              <a:spcAft>
                <a:spcPts val="0"/>
              </a:spcAft>
              <a:buNone/>
              <a:defRPr sz="4400" b="0" i="0" u="none" strike="noStrike" cap="none">
                <a:solidFill>
                  <a:schemeClr val="lt2"/>
                </a:solidFill>
                <a:latin typeface="Tahoma"/>
                <a:ea typeface="Tahoma"/>
                <a:cs typeface="Tahoma"/>
                <a:sym typeface="Tahoma"/>
              </a:defRPr>
            </a:lvl5pPr>
            <a:lvl6pPr marL="457200" marR="0" lvl="5" indent="0" algn="l" rtl="0">
              <a:spcBef>
                <a:spcPts val="0"/>
              </a:spcBef>
              <a:spcAft>
                <a:spcPts val="0"/>
              </a:spcAft>
              <a:buNone/>
              <a:defRPr sz="4400" b="0" i="0" u="none" strike="noStrike" cap="none">
                <a:solidFill>
                  <a:schemeClr val="lt2"/>
                </a:solidFill>
                <a:latin typeface="Tahoma"/>
                <a:ea typeface="Tahoma"/>
                <a:cs typeface="Tahoma"/>
                <a:sym typeface="Tahoma"/>
              </a:defRPr>
            </a:lvl6pPr>
            <a:lvl7pPr marL="914400" marR="0" lvl="6" indent="0" algn="l" rtl="0">
              <a:spcBef>
                <a:spcPts val="0"/>
              </a:spcBef>
              <a:spcAft>
                <a:spcPts val="0"/>
              </a:spcAft>
              <a:buNone/>
              <a:defRPr sz="4400" b="0" i="0" u="none" strike="noStrike" cap="none">
                <a:solidFill>
                  <a:schemeClr val="lt2"/>
                </a:solidFill>
                <a:latin typeface="Tahoma"/>
                <a:ea typeface="Tahoma"/>
                <a:cs typeface="Tahoma"/>
                <a:sym typeface="Tahoma"/>
              </a:defRPr>
            </a:lvl7pPr>
            <a:lvl8pPr marL="1371600" marR="0" lvl="7" indent="0" algn="l" rtl="0">
              <a:spcBef>
                <a:spcPts val="0"/>
              </a:spcBef>
              <a:spcAft>
                <a:spcPts val="0"/>
              </a:spcAft>
              <a:buNone/>
              <a:defRPr sz="4400" b="0" i="0" u="none" strike="noStrike" cap="none">
                <a:solidFill>
                  <a:schemeClr val="lt2"/>
                </a:solidFill>
                <a:latin typeface="Tahoma"/>
                <a:ea typeface="Tahoma"/>
                <a:cs typeface="Tahoma"/>
                <a:sym typeface="Tahoma"/>
              </a:defRPr>
            </a:lvl8pPr>
            <a:lvl9pPr marL="1828800" marR="0" lvl="8" indent="0" algn="l" rtl="0">
              <a:spcBef>
                <a:spcPts val="0"/>
              </a:spcBef>
              <a:spcAft>
                <a:spcPts val="0"/>
              </a:spcAft>
              <a:buNone/>
              <a:defRPr sz="4400" b="0" i="0" u="none" strike="noStrike" cap="none">
                <a:solidFill>
                  <a:schemeClr val="lt2"/>
                </a:solidFill>
                <a:latin typeface="Tahoma"/>
                <a:ea typeface="Tahoma"/>
                <a:cs typeface="Tahoma"/>
                <a:sym typeface="Tahoma"/>
              </a:defRPr>
            </a:lvl9pPr>
          </a:lstStyle>
          <a:p>
            <a:endParaRPr/>
          </a:p>
        </p:txBody>
      </p:sp>
      <p:sp>
        <p:nvSpPr>
          <p:cNvPr id="130" name="Shape 130"/>
          <p:cNvSpPr txBox="1">
            <a:spLocks noGrp="1"/>
          </p:cNvSpPr>
          <p:nvPr>
            <p:ph type="body" idx="1"/>
          </p:nvPr>
        </p:nvSpPr>
        <p:spPr>
          <a:xfrm>
            <a:off x="457200" y="1905000"/>
            <a:ext cx="8229600" cy="4114800"/>
          </a:xfrm>
          <a:prstGeom prst="rect">
            <a:avLst/>
          </a:prstGeom>
          <a:noFill/>
          <a:ln>
            <a:noFill/>
          </a:ln>
        </p:spPr>
        <p:txBody>
          <a:bodyPr lIns="91425" tIns="91425" rIns="91425" bIns="91425" anchor="t" anchorCtr="0"/>
          <a:lstStyle>
            <a:lvl1pPr marL="342900" marR="0" lvl="0" indent="-99059" algn="l" rtl="0">
              <a:spcBef>
                <a:spcPts val="640"/>
              </a:spcBef>
              <a:spcAft>
                <a:spcPts val="0"/>
              </a:spcAft>
              <a:buClr>
                <a:schemeClr val="hlink"/>
              </a:buClr>
              <a:buSzPct val="120000"/>
              <a:buFont typeface="Tahoma"/>
              <a:buChar char="•"/>
              <a:defRPr sz="3200" b="0" i="0" u="none" strike="noStrike" cap="none">
                <a:solidFill>
                  <a:schemeClr val="lt1"/>
                </a:solidFill>
                <a:latin typeface="Tahoma"/>
                <a:ea typeface="Tahoma"/>
                <a:cs typeface="Tahoma"/>
                <a:sym typeface="Tahoma"/>
              </a:defRPr>
            </a:lvl1pPr>
            <a:lvl2pPr marL="742950" marR="0" lvl="1" indent="-107950" algn="l" rtl="0">
              <a:spcBef>
                <a:spcPts val="560"/>
              </a:spcBef>
              <a:spcAft>
                <a:spcPts val="0"/>
              </a:spcAft>
              <a:buClr>
                <a:schemeClr val="lt1"/>
              </a:buClr>
              <a:buSzPct val="100000"/>
              <a:buFont typeface="Tahoma"/>
              <a:buChar char="–"/>
              <a:defRPr sz="2800" b="0" i="0" u="none" strike="noStrike" cap="none">
                <a:solidFill>
                  <a:schemeClr val="lt1"/>
                </a:solidFill>
                <a:latin typeface="Tahoma"/>
                <a:ea typeface="Tahoma"/>
                <a:cs typeface="Tahoma"/>
                <a:sym typeface="Tahoma"/>
              </a:defRPr>
            </a:lvl2pPr>
            <a:lvl3pPr marL="1143000" marR="0" lvl="2" indent="-45719" algn="l" rtl="0">
              <a:spcBef>
                <a:spcPts val="480"/>
              </a:spcBef>
              <a:spcAft>
                <a:spcPts val="0"/>
              </a:spcAft>
              <a:buClr>
                <a:schemeClr val="hlink"/>
              </a:buClr>
              <a:buSzPct val="119999"/>
              <a:buFont typeface="Tahoma"/>
              <a:buChar char="•"/>
              <a:defRPr sz="2400" b="0" i="0" u="none" strike="noStrike" cap="none">
                <a:solidFill>
                  <a:schemeClr val="lt1"/>
                </a:solidFill>
                <a:latin typeface="Tahoma"/>
                <a:ea typeface="Tahoma"/>
                <a:cs typeface="Tahoma"/>
                <a:sym typeface="Tahoma"/>
              </a:defRPr>
            </a:lvl3pPr>
            <a:lvl4pPr marL="1600200" marR="0" lvl="3" indent="-101600" algn="l" rtl="0">
              <a:spcBef>
                <a:spcPts val="400"/>
              </a:spcBef>
              <a:spcAft>
                <a:spcPts val="0"/>
              </a:spcAft>
              <a:buClr>
                <a:schemeClr val="lt1"/>
              </a:buClr>
              <a:buSzPct val="100000"/>
              <a:buFont typeface="Tahoma"/>
              <a:buChar char="–"/>
              <a:defRPr sz="2000" b="0" i="0" u="none" strike="noStrike" cap="none">
                <a:solidFill>
                  <a:schemeClr val="lt1"/>
                </a:solidFill>
                <a:latin typeface="Tahoma"/>
                <a:ea typeface="Tahoma"/>
                <a:cs typeface="Tahoma"/>
                <a:sym typeface="Tahoma"/>
              </a:defRPr>
            </a:lvl4pPr>
            <a:lvl5pPr marL="2057400" marR="0" lvl="4"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5pPr>
            <a:lvl6pPr marL="2514600" marR="0" lvl="5"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6pPr>
            <a:lvl7pPr marL="2971800" marR="0" lvl="6"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7pPr>
            <a:lvl8pPr marL="3429000" marR="0" lvl="7"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8pPr>
            <a:lvl9pPr marL="3886200" marR="0" lvl="8"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9pPr>
          </a:lstStyle>
          <a:p>
            <a:endParaRPr/>
          </a:p>
        </p:txBody>
      </p:sp>
      <p:sp>
        <p:nvSpPr>
          <p:cNvPr id="131" name="Shape 131"/>
          <p:cNvSpPr txBox="1">
            <a:spLocks noGrp="1"/>
          </p:cNvSpPr>
          <p:nvPr>
            <p:ph type="dt" idx="10"/>
          </p:nvPr>
        </p:nvSpPr>
        <p:spPr>
          <a:xfrm>
            <a:off x="457200" y="6245225"/>
            <a:ext cx="2133599"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132" name="Shape 132"/>
          <p:cNvSpPr txBox="1">
            <a:spLocks noGrp="1"/>
          </p:cNvSpPr>
          <p:nvPr>
            <p:ph type="ftr" idx="11"/>
          </p:nvPr>
        </p:nvSpPr>
        <p:spPr>
          <a:xfrm>
            <a:off x="3124200" y="6245225"/>
            <a:ext cx="2895600"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133" name="Shape 133"/>
          <p:cNvSpPr txBox="1">
            <a:spLocks noGrp="1"/>
          </p:cNvSpPr>
          <p:nvPr>
            <p:ph type="sldNum" idx="12"/>
          </p:nvPr>
        </p:nvSpPr>
        <p:spPr>
          <a:xfrm>
            <a:off x="6553200" y="6245225"/>
            <a:ext cx="2133599" cy="476249"/>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lt1"/>
              </a:buClr>
              <a:buSzPct val="25000"/>
              <a:buFont typeface="Arial"/>
              <a:buNone/>
            </a:pPr>
            <a:fld id="{00000000-1234-1234-1234-123412341234}" type="slidenum">
              <a:rPr lang="en-US" sz="1400" b="0" i="0" u="none">
                <a:solidFill>
                  <a:schemeClr val="lt1"/>
                </a:solidFill>
                <a:latin typeface="Arial"/>
                <a:ea typeface="Arial"/>
                <a:cs typeface="Arial"/>
                <a:sym typeface="Arial"/>
              </a:rPr>
              <a:t>‹#›</a:t>
            </a:fld>
            <a:endParaRPr lang="en-US" sz="1400" b="0" i="0" u="none">
              <a:solidFill>
                <a:schemeClr val="lt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57"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141"/>
        <p:cNvGrpSpPr/>
        <p:nvPr/>
      </p:nvGrpSpPr>
      <p:grpSpPr>
        <a:xfrm>
          <a:off x="0" y="0"/>
          <a:ext cx="0" cy="0"/>
          <a:chOff x="0" y="0"/>
          <a:chExt cx="0" cy="0"/>
        </a:xfrm>
      </p:grpSpPr>
      <p:sp>
        <p:nvSpPr>
          <p:cNvPr id="142" name="Shape 142"/>
          <p:cNvSpPr txBox="1">
            <a:spLocks noGrp="1"/>
          </p:cNvSpPr>
          <p:nvPr>
            <p:ph type="title"/>
          </p:nvPr>
        </p:nvSpPr>
        <p:spPr>
          <a:xfrm>
            <a:off x="457200" y="292100"/>
            <a:ext cx="8229600" cy="1384299"/>
          </a:xfrm>
          <a:prstGeom prst="rect">
            <a:avLst/>
          </a:prstGeom>
          <a:noFill/>
          <a:ln>
            <a:noFill/>
          </a:ln>
        </p:spPr>
        <p:txBody>
          <a:bodyPr lIns="91425" tIns="91425" rIns="91425" bIns="91425" anchor="ctr" anchorCtr="0"/>
          <a:lstStyle>
            <a:lvl1pPr marL="0" marR="0" lvl="0" indent="0" algn="l" rtl="0">
              <a:spcBef>
                <a:spcPts val="0"/>
              </a:spcBef>
              <a:spcAft>
                <a:spcPts val="0"/>
              </a:spcAft>
              <a:buNone/>
              <a:defRPr sz="4400" b="0" i="0" u="none" strike="noStrike" cap="none">
                <a:solidFill>
                  <a:schemeClr val="lt2"/>
                </a:solidFill>
                <a:latin typeface="Tahoma"/>
                <a:ea typeface="Tahoma"/>
                <a:cs typeface="Tahoma"/>
                <a:sym typeface="Tahoma"/>
              </a:defRPr>
            </a:lvl1pPr>
            <a:lvl2pPr marL="0" marR="0" lvl="1" indent="0" algn="l" rtl="0">
              <a:spcBef>
                <a:spcPts val="0"/>
              </a:spcBef>
              <a:spcAft>
                <a:spcPts val="0"/>
              </a:spcAft>
              <a:buNone/>
              <a:defRPr sz="4400" b="0" i="0" u="none" strike="noStrike" cap="none">
                <a:solidFill>
                  <a:schemeClr val="lt2"/>
                </a:solidFill>
                <a:latin typeface="Tahoma"/>
                <a:ea typeface="Tahoma"/>
                <a:cs typeface="Tahoma"/>
                <a:sym typeface="Tahoma"/>
              </a:defRPr>
            </a:lvl2pPr>
            <a:lvl3pPr marL="0" marR="0" lvl="2" indent="0" algn="l" rtl="0">
              <a:spcBef>
                <a:spcPts val="0"/>
              </a:spcBef>
              <a:spcAft>
                <a:spcPts val="0"/>
              </a:spcAft>
              <a:buNone/>
              <a:defRPr sz="4400" b="0" i="0" u="none" strike="noStrike" cap="none">
                <a:solidFill>
                  <a:schemeClr val="lt2"/>
                </a:solidFill>
                <a:latin typeface="Tahoma"/>
                <a:ea typeface="Tahoma"/>
                <a:cs typeface="Tahoma"/>
                <a:sym typeface="Tahoma"/>
              </a:defRPr>
            </a:lvl3pPr>
            <a:lvl4pPr marL="0" marR="0" lvl="3" indent="0" algn="l" rtl="0">
              <a:spcBef>
                <a:spcPts val="0"/>
              </a:spcBef>
              <a:spcAft>
                <a:spcPts val="0"/>
              </a:spcAft>
              <a:buNone/>
              <a:defRPr sz="4400" b="0" i="0" u="none" strike="noStrike" cap="none">
                <a:solidFill>
                  <a:schemeClr val="lt2"/>
                </a:solidFill>
                <a:latin typeface="Tahoma"/>
                <a:ea typeface="Tahoma"/>
                <a:cs typeface="Tahoma"/>
                <a:sym typeface="Tahoma"/>
              </a:defRPr>
            </a:lvl4pPr>
            <a:lvl5pPr marL="0" marR="0" lvl="4" indent="0" algn="l" rtl="0">
              <a:spcBef>
                <a:spcPts val="0"/>
              </a:spcBef>
              <a:spcAft>
                <a:spcPts val="0"/>
              </a:spcAft>
              <a:buNone/>
              <a:defRPr sz="4400" b="0" i="0" u="none" strike="noStrike" cap="none">
                <a:solidFill>
                  <a:schemeClr val="lt2"/>
                </a:solidFill>
                <a:latin typeface="Tahoma"/>
                <a:ea typeface="Tahoma"/>
                <a:cs typeface="Tahoma"/>
                <a:sym typeface="Tahoma"/>
              </a:defRPr>
            </a:lvl5pPr>
            <a:lvl6pPr marL="457200" marR="0" lvl="5" indent="0" algn="l" rtl="0">
              <a:spcBef>
                <a:spcPts val="0"/>
              </a:spcBef>
              <a:spcAft>
                <a:spcPts val="0"/>
              </a:spcAft>
              <a:buNone/>
              <a:defRPr sz="4400" b="0" i="0" u="none" strike="noStrike" cap="none">
                <a:solidFill>
                  <a:schemeClr val="lt2"/>
                </a:solidFill>
                <a:latin typeface="Tahoma"/>
                <a:ea typeface="Tahoma"/>
                <a:cs typeface="Tahoma"/>
                <a:sym typeface="Tahoma"/>
              </a:defRPr>
            </a:lvl6pPr>
            <a:lvl7pPr marL="914400" marR="0" lvl="6" indent="0" algn="l" rtl="0">
              <a:spcBef>
                <a:spcPts val="0"/>
              </a:spcBef>
              <a:spcAft>
                <a:spcPts val="0"/>
              </a:spcAft>
              <a:buNone/>
              <a:defRPr sz="4400" b="0" i="0" u="none" strike="noStrike" cap="none">
                <a:solidFill>
                  <a:schemeClr val="lt2"/>
                </a:solidFill>
                <a:latin typeface="Tahoma"/>
                <a:ea typeface="Tahoma"/>
                <a:cs typeface="Tahoma"/>
                <a:sym typeface="Tahoma"/>
              </a:defRPr>
            </a:lvl7pPr>
            <a:lvl8pPr marL="1371600" marR="0" lvl="7" indent="0" algn="l" rtl="0">
              <a:spcBef>
                <a:spcPts val="0"/>
              </a:spcBef>
              <a:spcAft>
                <a:spcPts val="0"/>
              </a:spcAft>
              <a:buNone/>
              <a:defRPr sz="4400" b="0" i="0" u="none" strike="noStrike" cap="none">
                <a:solidFill>
                  <a:schemeClr val="lt2"/>
                </a:solidFill>
                <a:latin typeface="Tahoma"/>
                <a:ea typeface="Tahoma"/>
                <a:cs typeface="Tahoma"/>
                <a:sym typeface="Tahoma"/>
              </a:defRPr>
            </a:lvl8pPr>
            <a:lvl9pPr marL="1828800" marR="0" lvl="8" indent="0" algn="l" rtl="0">
              <a:spcBef>
                <a:spcPts val="0"/>
              </a:spcBef>
              <a:spcAft>
                <a:spcPts val="0"/>
              </a:spcAft>
              <a:buNone/>
              <a:defRPr sz="4400" b="0" i="0" u="none" strike="noStrike" cap="none">
                <a:solidFill>
                  <a:schemeClr val="lt2"/>
                </a:solidFill>
                <a:latin typeface="Tahoma"/>
                <a:ea typeface="Tahoma"/>
                <a:cs typeface="Tahoma"/>
                <a:sym typeface="Tahoma"/>
              </a:defRPr>
            </a:lvl9pPr>
          </a:lstStyle>
          <a:p>
            <a:endParaRPr/>
          </a:p>
        </p:txBody>
      </p:sp>
      <p:sp>
        <p:nvSpPr>
          <p:cNvPr id="143" name="Shape 143"/>
          <p:cNvSpPr txBox="1">
            <a:spLocks noGrp="1"/>
          </p:cNvSpPr>
          <p:nvPr>
            <p:ph type="body" idx="1"/>
          </p:nvPr>
        </p:nvSpPr>
        <p:spPr>
          <a:xfrm>
            <a:off x="457200" y="1905000"/>
            <a:ext cx="8229600" cy="4114800"/>
          </a:xfrm>
          <a:prstGeom prst="rect">
            <a:avLst/>
          </a:prstGeom>
          <a:noFill/>
          <a:ln>
            <a:noFill/>
          </a:ln>
        </p:spPr>
        <p:txBody>
          <a:bodyPr lIns="91425" tIns="91425" rIns="91425" bIns="91425" anchor="t" anchorCtr="0"/>
          <a:lstStyle>
            <a:lvl1pPr marL="342900" marR="0" lvl="0" indent="-99059" algn="l" rtl="0">
              <a:spcBef>
                <a:spcPts val="640"/>
              </a:spcBef>
              <a:spcAft>
                <a:spcPts val="0"/>
              </a:spcAft>
              <a:buClr>
                <a:schemeClr val="hlink"/>
              </a:buClr>
              <a:buSzPct val="120000"/>
              <a:buFont typeface="Tahoma"/>
              <a:buChar char="•"/>
              <a:defRPr sz="3200" b="0" i="0" u="none" strike="noStrike" cap="none">
                <a:solidFill>
                  <a:schemeClr val="lt1"/>
                </a:solidFill>
                <a:latin typeface="Tahoma"/>
                <a:ea typeface="Tahoma"/>
                <a:cs typeface="Tahoma"/>
                <a:sym typeface="Tahoma"/>
              </a:defRPr>
            </a:lvl1pPr>
            <a:lvl2pPr marL="742950" marR="0" lvl="1" indent="-107950" algn="l" rtl="0">
              <a:spcBef>
                <a:spcPts val="560"/>
              </a:spcBef>
              <a:spcAft>
                <a:spcPts val="0"/>
              </a:spcAft>
              <a:buClr>
                <a:schemeClr val="lt1"/>
              </a:buClr>
              <a:buSzPct val="100000"/>
              <a:buFont typeface="Tahoma"/>
              <a:buChar char="–"/>
              <a:defRPr sz="2800" b="0" i="0" u="none" strike="noStrike" cap="none">
                <a:solidFill>
                  <a:schemeClr val="lt1"/>
                </a:solidFill>
                <a:latin typeface="Tahoma"/>
                <a:ea typeface="Tahoma"/>
                <a:cs typeface="Tahoma"/>
                <a:sym typeface="Tahoma"/>
              </a:defRPr>
            </a:lvl2pPr>
            <a:lvl3pPr marL="1143000" marR="0" lvl="2" indent="-45719" algn="l" rtl="0">
              <a:spcBef>
                <a:spcPts val="480"/>
              </a:spcBef>
              <a:spcAft>
                <a:spcPts val="0"/>
              </a:spcAft>
              <a:buClr>
                <a:schemeClr val="hlink"/>
              </a:buClr>
              <a:buSzPct val="119999"/>
              <a:buFont typeface="Tahoma"/>
              <a:buChar char="•"/>
              <a:defRPr sz="2400" b="0" i="0" u="none" strike="noStrike" cap="none">
                <a:solidFill>
                  <a:schemeClr val="lt1"/>
                </a:solidFill>
                <a:latin typeface="Tahoma"/>
                <a:ea typeface="Tahoma"/>
                <a:cs typeface="Tahoma"/>
                <a:sym typeface="Tahoma"/>
              </a:defRPr>
            </a:lvl3pPr>
            <a:lvl4pPr marL="1600200" marR="0" lvl="3" indent="-101600" algn="l" rtl="0">
              <a:spcBef>
                <a:spcPts val="400"/>
              </a:spcBef>
              <a:spcAft>
                <a:spcPts val="0"/>
              </a:spcAft>
              <a:buClr>
                <a:schemeClr val="lt1"/>
              </a:buClr>
              <a:buSzPct val="100000"/>
              <a:buFont typeface="Tahoma"/>
              <a:buChar char="–"/>
              <a:defRPr sz="2000" b="0" i="0" u="none" strike="noStrike" cap="none">
                <a:solidFill>
                  <a:schemeClr val="lt1"/>
                </a:solidFill>
                <a:latin typeface="Tahoma"/>
                <a:ea typeface="Tahoma"/>
                <a:cs typeface="Tahoma"/>
                <a:sym typeface="Tahoma"/>
              </a:defRPr>
            </a:lvl4pPr>
            <a:lvl5pPr marL="2057400" marR="0" lvl="4"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5pPr>
            <a:lvl6pPr marL="2514600" marR="0" lvl="5"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6pPr>
            <a:lvl7pPr marL="2971800" marR="0" lvl="6"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7pPr>
            <a:lvl8pPr marL="3429000" marR="0" lvl="7"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8pPr>
            <a:lvl9pPr marL="3886200" marR="0" lvl="8"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9pPr>
          </a:lstStyle>
          <a:p>
            <a:endParaRPr/>
          </a:p>
        </p:txBody>
      </p:sp>
      <p:sp>
        <p:nvSpPr>
          <p:cNvPr id="144" name="Shape 144"/>
          <p:cNvSpPr txBox="1">
            <a:spLocks noGrp="1"/>
          </p:cNvSpPr>
          <p:nvPr>
            <p:ph type="dt" idx="10"/>
          </p:nvPr>
        </p:nvSpPr>
        <p:spPr>
          <a:xfrm>
            <a:off x="457200" y="6245225"/>
            <a:ext cx="2133599"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145" name="Shape 145"/>
          <p:cNvSpPr txBox="1">
            <a:spLocks noGrp="1"/>
          </p:cNvSpPr>
          <p:nvPr>
            <p:ph type="ftr" idx="11"/>
          </p:nvPr>
        </p:nvSpPr>
        <p:spPr>
          <a:xfrm>
            <a:off x="3124200" y="6245225"/>
            <a:ext cx="2895600"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146" name="Shape 146"/>
          <p:cNvSpPr txBox="1">
            <a:spLocks noGrp="1"/>
          </p:cNvSpPr>
          <p:nvPr>
            <p:ph type="sldNum" idx="12"/>
          </p:nvPr>
        </p:nvSpPr>
        <p:spPr>
          <a:xfrm>
            <a:off x="6553200" y="6245225"/>
            <a:ext cx="2133599" cy="476249"/>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lt1"/>
              </a:buClr>
              <a:buSzPct val="25000"/>
              <a:buFont typeface="Arial"/>
              <a:buNone/>
            </a:pPr>
            <a:fld id="{00000000-1234-1234-1234-123412341234}" type="slidenum">
              <a:rPr lang="en-US" sz="1400" b="0" i="0" u="none">
                <a:solidFill>
                  <a:schemeClr val="lt1"/>
                </a:solidFill>
                <a:latin typeface="Arial"/>
                <a:ea typeface="Arial"/>
                <a:cs typeface="Arial"/>
                <a:sym typeface="Arial"/>
              </a:rPr>
              <a:t>‹#›</a:t>
            </a:fld>
            <a:endParaRPr lang="en-US" sz="1400" b="0" i="0" u="none">
              <a:solidFill>
                <a:schemeClr val="lt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5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154"/>
        <p:cNvGrpSpPr/>
        <p:nvPr/>
      </p:nvGrpSpPr>
      <p:grpSpPr>
        <a:xfrm>
          <a:off x="0" y="0"/>
          <a:ext cx="0" cy="0"/>
          <a:chOff x="0" y="0"/>
          <a:chExt cx="0" cy="0"/>
        </a:xfrm>
      </p:grpSpPr>
      <p:sp>
        <p:nvSpPr>
          <p:cNvPr id="155" name="Shape 155"/>
          <p:cNvSpPr txBox="1">
            <a:spLocks noGrp="1"/>
          </p:cNvSpPr>
          <p:nvPr>
            <p:ph type="title"/>
          </p:nvPr>
        </p:nvSpPr>
        <p:spPr>
          <a:xfrm>
            <a:off x="457200" y="292100"/>
            <a:ext cx="8229600" cy="1384299"/>
          </a:xfrm>
          <a:prstGeom prst="rect">
            <a:avLst/>
          </a:prstGeom>
          <a:noFill/>
          <a:ln>
            <a:noFill/>
          </a:ln>
        </p:spPr>
        <p:txBody>
          <a:bodyPr lIns="91425" tIns="91425" rIns="91425" bIns="91425" anchor="ctr" anchorCtr="0"/>
          <a:lstStyle>
            <a:lvl1pPr marL="0" marR="0" lvl="0" indent="0" algn="l" rtl="0">
              <a:spcBef>
                <a:spcPts val="0"/>
              </a:spcBef>
              <a:spcAft>
                <a:spcPts val="0"/>
              </a:spcAft>
              <a:buNone/>
              <a:defRPr sz="4400" b="0" i="0" u="none" strike="noStrike" cap="none">
                <a:solidFill>
                  <a:schemeClr val="lt2"/>
                </a:solidFill>
                <a:latin typeface="Tahoma"/>
                <a:ea typeface="Tahoma"/>
                <a:cs typeface="Tahoma"/>
                <a:sym typeface="Tahoma"/>
              </a:defRPr>
            </a:lvl1pPr>
            <a:lvl2pPr marL="0" marR="0" lvl="1" indent="0" algn="l" rtl="0">
              <a:spcBef>
                <a:spcPts val="0"/>
              </a:spcBef>
              <a:spcAft>
                <a:spcPts val="0"/>
              </a:spcAft>
              <a:buNone/>
              <a:defRPr sz="4400" b="0" i="0" u="none" strike="noStrike" cap="none">
                <a:solidFill>
                  <a:schemeClr val="lt2"/>
                </a:solidFill>
                <a:latin typeface="Tahoma"/>
                <a:ea typeface="Tahoma"/>
                <a:cs typeface="Tahoma"/>
                <a:sym typeface="Tahoma"/>
              </a:defRPr>
            </a:lvl2pPr>
            <a:lvl3pPr marL="0" marR="0" lvl="2" indent="0" algn="l" rtl="0">
              <a:spcBef>
                <a:spcPts val="0"/>
              </a:spcBef>
              <a:spcAft>
                <a:spcPts val="0"/>
              </a:spcAft>
              <a:buNone/>
              <a:defRPr sz="4400" b="0" i="0" u="none" strike="noStrike" cap="none">
                <a:solidFill>
                  <a:schemeClr val="lt2"/>
                </a:solidFill>
                <a:latin typeface="Tahoma"/>
                <a:ea typeface="Tahoma"/>
                <a:cs typeface="Tahoma"/>
                <a:sym typeface="Tahoma"/>
              </a:defRPr>
            </a:lvl3pPr>
            <a:lvl4pPr marL="0" marR="0" lvl="3" indent="0" algn="l" rtl="0">
              <a:spcBef>
                <a:spcPts val="0"/>
              </a:spcBef>
              <a:spcAft>
                <a:spcPts val="0"/>
              </a:spcAft>
              <a:buNone/>
              <a:defRPr sz="4400" b="0" i="0" u="none" strike="noStrike" cap="none">
                <a:solidFill>
                  <a:schemeClr val="lt2"/>
                </a:solidFill>
                <a:latin typeface="Tahoma"/>
                <a:ea typeface="Tahoma"/>
                <a:cs typeface="Tahoma"/>
                <a:sym typeface="Tahoma"/>
              </a:defRPr>
            </a:lvl4pPr>
            <a:lvl5pPr marL="0" marR="0" lvl="4" indent="0" algn="l" rtl="0">
              <a:spcBef>
                <a:spcPts val="0"/>
              </a:spcBef>
              <a:spcAft>
                <a:spcPts val="0"/>
              </a:spcAft>
              <a:buNone/>
              <a:defRPr sz="4400" b="0" i="0" u="none" strike="noStrike" cap="none">
                <a:solidFill>
                  <a:schemeClr val="lt2"/>
                </a:solidFill>
                <a:latin typeface="Tahoma"/>
                <a:ea typeface="Tahoma"/>
                <a:cs typeface="Tahoma"/>
                <a:sym typeface="Tahoma"/>
              </a:defRPr>
            </a:lvl5pPr>
            <a:lvl6pPr marL="457200" marR="0" lvl="5" indent="0" algn="l" rtl="0">
              <a:spcBef>
                <a:spcPts val="0"/>
              </a:spcBef>
              <a:spcAft>
                <a:spcPts val="0"/>
              </a:spcAft>
              <a:buNone/>
              <a:defRPr sz="4400" b="0" i="0" u="none" strike="noStrike" cap="none">
                <a:solidFill>
                  <a:schemeClr val="lt2"/>
                </a:solidFill>
                <a:latin typeface="Tahoma"/>
                <a:ea typeface="Tahoma"/>
                <a:cs typeface="Tahoma"/>
                <a:sym typeface="Tahoma"/>
              </a:defRPr>
            </a:lvl6pPr>
            <a:lvl7pPr marL="914400" marR="0" lvl="6" indent="0" algn="l" rtl="0">
              <a:spcBef>
                <a:spcPts val="0"/>
              </a:spcBef>
              <a:spcAft>
                <a:spcPts val="0"/>
              </a:spcAft>
              <a:buNone/>
              <a:defRPr sz="4400" b="0" i="0" u="none" strike="noStrike" cap="none">
                <a:solidFill>
                  <a:schemeClr val="lt2"/>
                </a:solidFill>
                <a:latin typeface="Tahoma"/>
                <a:ea typeface="Tahoma"/>
                <a:cs typeface="Tahoma"/>
                <a:sym typeface="Tahoma"/>
              </a:defRPr>
            </a:lvl7pPr>
            <a:lvl8pPr marL="1371600" marR="0" lvl="7" indent="0" algn="l" rtl="0">
              <a:spcBef>
                <a:spcPts val="0"/>
              </a:spcBef>
              <a:spcAft>
                <a:spcPts val="0"/>
              </a:spcAft>
              <a:buNone/>
              <a:defRPr sz="4400" b="0" i="0" u="none" strike="noStrike" cap="none">
                <a:solidFill>
                  <a:schemeClr val="lt2"/>
                </a:solidFill>
                <a:latin typeface="Tahoma"/>
                <a:ea typeface="Tahoma"/>
                <a:cs typeface="Tahoma"/>
                <a:sym typeface="Tahoma"/>
              </a:defRPr>
            </a:lvl8pPr>
            <a:lvl9pPr marL="1828800" marR="0" lvl="8" indent="0" algn="l" rtl="0">
              <a:spcBef>
                <a:spcPts val="0"/>
              </a:spcBef>
              <a:spcAft>
                <a:spcPts val="0"/>
              </a:spcAft>
              <a:buNone/>
              <a:defRPr sz="4400" b="0" i="0" u="none" strike="noStrike" cap="none">
                <a:solidFill>
                  <a:schemeClr val="lt2"/>
                </a:solidFill>
                <a:latin typeface="Tahoma"/>
                <a:ea typeface="Tahoma"/>
                <a:cs typeface="Tahoma"/>
                <a:sym typeface="Tahoma"/>
              </a:defRPr>
            </a:lvl9pPr>
          </a:lstStyle>
          <a:p>
            <a:endParaRPr/>
          </a:p>
        </p:txBody>
      </p:sp>
      <p:sp>
        <p:nvSpPr>
          <p:cNvPr id="156" name="Shape 156"/>
          <p:cNvSpPr txBox="1">
            <a:spLocks noGrp="1"/>
          </p:cNvSpPr>
          <p:nvPr>
            <p:ph type="body" idx="1"/>
          </p:nvPr>
        </p:nvSpPr>
        <p:spPr>
          <a:xfrm>
            <a:off x="457200" y="1905000"/>
            <a:ext cx="8229600" cy="4114800"/>
          </a:xfrm>
          <a:prstGeom prst="rect">
            <a:avLst/>
          </a:prstGeom>
          <a:noFill/>
          <a:ln>
            <a:noFill/>
          </a:ln>
        </p:spPr>
        <p:txBody>
          <a:bodyPr lIns="91425" tIns="91425" rIns="91425" bIns="91425" anchor="t" anchorCtr="0"/>
          <a:lstStyle>
            <a:lvl1pPr marL="342900" marR="0" lvl="0" indent="-99059" algn="l" rtl="0">
              <a:spcBef>
                <a:spcPts val="640"/>
              </a:spcBef>
              <a:spcAft>
                <a:spcPts val="0"/>
              </a:spcAft>
              <a:buClr>
                <a:schemeClr val="hlink"/>
              </a:buClr>
              <a:buSzPct val="120000"/>
              <a:buFont typeface="Tahoma"/>
              <a:buChar char="•"/>
              <a:defRPr sz="3200" b="0" i="0" u="none" strike="noStrike" cap="none">
                <a:solidFill>
                  <a:schemeClr val="lt1"/>
                </a:solidFill>
                <a:latin typeface="Tahoma"/>
                <a:ea typeface="Tahoma"/>
                <a:cs typeface="Tahoma"/>
                <a:sym typeface="Tahoma"/>
              </a:defRPr>
            </a:lvl1pPr>
            <a:lvl2pPr marL="742950" marR="0" lvl="1" indent="-107950" algn="l" rtl="0">
              <a:spcBef>
                <a:spcPts val="560"/>
              </a:spcBef>
              <a:spcAft>
                <a:spcPts val="0"/>
              </a:spcAft>
              <a:buClr>
                <a:schemeClr val="lt1"/>
              </a:buClr>
              <a:buSzPct val="100000"/>
              <a:buFont typeface="Tahoma"/>
              <a:buChar char="–"/>
              <a:defRPr sz="2800" b="0" i="0" u="none" strike="noStrike" cap="none">
                <a:solidFill>
                  <a:schemeClr val="lt1"/>
                </a:solidFill>
                <a:latin typeface="Tahoma"/>
                <a:ea typeface="Tahoma"/>
                <a:cs typeface="Tahoma"/>
                <a:sym typeface="Tahoma"/>
              </a:defRPr>
            </a:lvl2pPr>
            <a:lvl3pPr marL="1143000" marR="0" lvl="2" indent="-45719" algn="l" rtl="0">
              <a:spcBef>
                <a:spcPts val="480"/>
              </a:spcBef>
              <a:spcAft>
                <a:spcPts val="0"/>
              </a:spcAft>
              <a:buClr>
                <a:schemeClr val="hlink"/>
              </a:buClr>
              <a:buSzPct val="119999"/>
              <a:buFont typeface="Tahoma"/>
              <a:buChar char="•"/>
              <a:defRPr sz="2400" b="0" i="0" u="none" strike="noStrike" cap="none">
                <a:solidFill>
                  <a:schemeClr val="lt1"/>
                </a:solidFill>
                <a:latin typeface="Tahoma"/>
                <a:ea typeface="Tahoma"/>
                <a:cs typeface="Tahoma"/>
                <a:sym typeface="Tahoma"/>
              </a:defRPr>
            </a:lvl3pPr>
            <a:lvl4pPr marL="1600200" marR="0" lvl="3" indent="-101600" algn="l" rtl="0">
              <a:spcBef>
                <a:spcPts val="400"/>
              </a:spcBef>
              <a:spcAft>
                <a:spcPts val="0"/>
              </a:spcAft>
              <a:buClr>
                <a:schemeClr val="lt1"/>
              </a:buClr>
              <a:buSzPct val="100000"/>
              <a:buFont typeface="Tahoma"/>
              <a:buChar char="–"/>
              <a:defRPr sz="2000" b="0" i="0" u="none" strike="noStrike" cap="none">
                <a:solidFill>
                  <a:schemeClr val="lt1"/>
                </a:solidFill>
                <a:latin typeface="Tahoma"/>
                <a:ea typeface="Tahoma"/>
                <a:cs typeface="Tahoma"/>
                <a:sym typeface="Tahoma"/>
              </a:defRPr>
            </a:lvl4pPr>
            <a:lvl5pPr marL="2057400" marR="0" lvl="4"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5pPr>
            <a:lvl6pPr marL="2514600" marR="0" lvl="5"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6pPr>
            <a:lvl7pPr marL="2971800" marR="0" lvl="6"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7pPr>
            <a:lvl8pPr marL="3429000" marR="0" lvl="7"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8pPr>
            <a:lvl9pPr marL="3886200" marR="0" lvl="8"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9pPr>
          </a:lstStyle>
          <a:p>
            <a:endParaRPr/>
          </a:p>
        </p:txBody>
      </p:sp>
      <p:sp>
        <p:nvSpPr>
          <p:cNvPr id="157" name="Shape 157"/>
          <p:cNvSpPr txBox="1">
            <a:spLocks noGrp="1"/>
          </p:cNvSpPr>
          <p:nvPr>
            <p:ph type="dt" idx="10"/>
          </p:nvPr>
        </p:nvSpPr>
        <p:spPr>
          <a:xfrm>
            <a:off x="457200" y="6245225"/>
            <a:ext cx="2133599"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158" name="Shape 158"/>
          <p:cNvSpPr txBox="1">
            <a:spLocks noGrp="1"/>
          </p:cNvSpPr>
          <p:nvPr>
            <p:ph type="ftr" idx="11"/>
          </p:nvPr>
        </p:nvSpPr>
        <p:spPr>
          <a:xfrm>
            <a:off x="3124200" y="6245225"/>
            <a:ext cx="2895600"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159" name="Shape 159"/>
          <p:cNvSpPr txBox="1">
            <a:spLocks noGrp="1"/>
          </p:cNvSpPr>
          <p:nvPr>
            <p:ph type="sldNum" idx="12"/>
          </p:nvPr>
        </p:nvSpPr>
        <p:spPr>
          <a:xfrm>
            <a:off x="6553200" y="6245225"/>
            <a:ext cx="2133599" cy="476249"/>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lt1"/>
              </a:buClr>
              <a:buSzPct val="25000"/>
              <a:buFont typeface="Arial"/>
              <a:buNone/>
            </a:pPr>
            <a:fld id="{00000000-1234-1234-1234-123412341234}" type="slidenum">
              <a:rPr lang="en-US" sz="1400" b="0" i="0" u="none">
                <a:solidFill>
                  <a:schemeClr val="lt1"/>
                </a:solidFill>
                <a:latin typeface="Arial"/>
                <a:ea typeface="Arial"/>
                <a:cs typeface="Arial"/>
                <a:sym typeface="Arial"/>
              </a:rPr>
              <a:t>‹#›</a:t>
            </a:fld>
            <a:endParaRPr lang="en-US" sz="1400" b="0" i="0" u="none">
              <a:solidFill>
                <a:schemeClr val="lt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5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166"/>
        <p:cNvGrpSpPr/>
        <p:nvPr/>
      </p:nvGrpSpPr>
      <p:grpSpPr>
        <a:xfrm>
          <a:off x="0" y="0"/>
          <a:ext cx="0" cy="0"/>
          <a:chOff x="0" y="0"/>
          <a:chExt cx="0" cy="0"/>
        </a:xfrm>
      </p:grpSpPr>
      <p:sp>
        <p:nvSpPr>
          <p:cNvPr id="167" name="Shape 167"/>
          <p:cNvSpPr txBox="1">
            <a:spLocks noGrp="1"/>
          </p:cNvSpPr>
          <p:nvPr>
            <p:ph type="title"/>
          </p:nvPr>
        </p:nvSpPr>
        <p:spPr>
          <a:xfrm>
            <a:off x="457200" y="292100"/>
            <a:ext cx="8229600" cy="1384299"/>
          </a:xfrm>
          <a:prstGeom prst="rect">
            <a:avLst/>
          </a:prstGeom>
          <a:noFill/>
          <a:ln>
            <a:noFill/>
          </a:ln>
        </p:spPr>
        <p:txBody>
          <a:bodyPr lIns="91425" tIns="91425" rIns="91425" bIns="91425" anchor="ctr" anchorCtr="0"/>
          <a:lstStyle>
            <a:lvl1pPr marL="0" marR="0" lvl="0" indent="0" algn="l" rtl="0">
              <a:spcBef>
                <a:spcPts val="0"/>
              </a:spcBef>
              <a:spcAft>
                <a:spcPts val="0"/>
              </a:spcAft>
              <a:buNone/>
              <a:defRPr sz="4400" b="0" i="0" u="none" strike="noStrike" cap="none">
                <a:solidFill>
                  <a:schemeClr val="lt2"/>
                </a:solidFill>
                <a:latin typeface="Tahoma"/>
                <a:ea typeface="Tahoma"/>
                <a:cs typeface="Tahoma"/>
                <a:sym typeface="Tahoma"/>
              </a:defRPr>
            </a:lvl1pPr>
            <a:lvl2pPr marL="0" marR="0" lvl="1" indent="0" algn="l" rtl="0">
              <a:spcBef>
                <a:spcPts val="0"/>
              </a:spcBef>
              <a:spcAft>
                <a:spcPts val="0"/>
              </a:spcAft>
              <a:buNone/>
              <a:defRPr sz="4400" b="0" i="0" u="none" strike="noStrike" cap="none">
                <a:solidFill>
                  <a:schemeClr val="lt2"/>
                </a:solidFill>
                <a:latin typeface="Tahoma"/>
                <a:ea typeface="Tahoma"/>
                <a:cs typeface="Tahoma"/>
                <a:sym typeface="Tahoma"/>
              </a:defRPr>
            </a:lvl2pPr>
            <a:lvl3pPr marL="0" marR="0" lvl="2" indent="0" algn="l" rtl="0">
              <a:spcBef>
                <a:spcPts val="0"/>
              </a:spcBef>
              <a:spcAft>
                <a:spcPts val="0"/>
              </a:spcAft>
              <a:buNone/>
              <a:defRPr sz="4400" b="0" i="0" u="none" strike="noStrike" cap="none">
                <a:solidFill>
                  <a:schemeClr val="lt2"/>
                </a:solidFill>
                <a:latin typeface="Tahoma"/>
                <a:ea typeface="Tahoma"/>
                <a:cs typeface="Tahoma"/>
                <a:sym typeface="Tahoma"/>
              </a:defRPr>
            </a:lvl3pPr>
            <a:lvl4pPr marL="0" marR="0" lvl="3" indent="0" algn="l" rtl="0">
              <a:spcBef>
                <a:spcPts val="0"/>
              </a:spcBef>
              <a:spcAft>
                <a:spcPts val="0"/>
              </a:spcAft>
              <a:buNone/>
              <a:defRPr sz="4400" b="0" i="0" u="none" strike="noStrike" cap="none">
                <a:solidFill>
                  <a:schemeClr val="lt2"/>
                </a:solidFill>
                <a:latin typeface="Tahoma"/>
                <a:ea typeface="Tahoma"/>
                <a:cs typeface="Tahoma"/>
                <a:sym typeface="Tahoma"/>
              </a:defRPr>
            </a:lvl4pPr>
            <a:lvl5pPr marL="0" marR="0" lvl="4" indent="0" algn="l" rtl="0">
              <a:spcBef>
                <a:spcPts val="0"/>
              </a:spcBef>
              <a:spcAft>
                <a:spcPts val="0"/>
              </a:spcAft>
              <a:buNone/>
              <a:defRPr sz="4400" b="0" i="0" u="none" strike="noStrike" cap="none">
                <a:solidFill>
                  <a:schemeClr val="lt2"/>
                </a:solidFill>
                <a:latin typeface="Tahoma"/>
                <a:ea typeface="Tahoma"/>
                <a:cs typeface="Tahoma"/>
                <a:sym typeface="Tahoma"/>
              </a:defRPr>
            </a:lvl5pPr>
            <a:lvl6pPr marL="457200" marR="0" lvl="5" indent="0" algn="l" rtl="0">
              <a:spcBef>
                <a:spcPts val="0"/>
              </a:spcBef>
              <a:spcAft>
                <a:spcPts val="0"/>
              </a:spcAft>
              <a:buNone/>
              <a:defRPr sz="4400" b="0" i="0" u="none" strike="noStrike" cap="none">
                <a:solidFill>
                  <a:schemeClr val="lt2"/>
                </a:solidFill>
                <a:latin typeface="Tahoma"/>
                <a:ea typeface="Tahoma"/>
                <a:cs typeface="Tahoma"/>
                <a:sym typeface="Tahoma"/>
              </a:defRPr>
            </a:lvl6pPr>
            <a:lvl7pPr marL="914400" marR="0" lvl="6" indent="0" algn="l" rtl="0">
              <a:spcBef>
                <a:spcPts val="0"/>
              </a:spcBef>
              <a:spcAft>
                <a:spcPts val="0"/>
              </a:spcAft>
              <a:buNone/>
              <a:defRPr sz="4400" b="0" i="0" u="none" strike="noStrike" cap="none">
                <a:solidFill>
                  <a:schemeClr val="lt2"/>
                </a:solidFill>
                <a:latin typeface="Tahoma"/>
                <a:ea typeface="Tahoma"/>
                <a:cs typeface="Tahoma"/>
                <a:sym typeface="Tahoma"/>
              </a:defRPr>
            </a:lvl7pPr>
            <a:lvl8pPr marL="1371600" marR="0" lvl="7" indent="0" algn="l" rtl="0">
              <a:spcBef>
                <a:spcPts val="0"/>
              </a:spcBef>
              <a:spcAft>
                <a:spcPts val="0"/>
              </a:spcAft>
              <a:buNone/>
              <a:defRPr sz="4400" b="0" i="0" u="none" strike="noStrike" cap="none">
                <a:solidFill>
                  <a:schemeClr val="lt2"/>
                </a:solidFill>
                <a:latin typeface="Tahoma"/>
                <a:ea typeface="Tahoma"/>
                <a:cs typeface="Tahoma"/>
                <a:sym typeface="Tahoma"/>
              </a:defRPr>
            </a:lvl8pPr>
            <a:lvl9pPr marL="1828800" marR="0" lvl="8" indent="0" algn="l" rtl="0">
              <a:spcBef>
                <a:spcPts val="0"/>
              </a:spcBef>
              <a:spcAft>
                <a:spcPts val="0"/>
              </a:spcAft>
              <a:buNone/>
              <a:defRPr sz="4400" b="0" i="0" u="none" strike="noStrike" cap="none">
                <a:solidFill>
                  <a:schemeClr val="lt2"/>
                </a:solidFill>
                <a:latin typeface="Tahoma"/>
                <a:ea typeface="Tahoma"/>
                <a:cs typeface="Tahoma"/>
                <a:sym typeface="Tahoma"/>
              </a:defRPr>
            </a:lvl9pPr>
          </a:lstStyle>
          <a:p>
            <a:endParaRPr/>
          </a:p>
        </p:txBody>
      </p:sp>
      <p:sp>
        <p:nvSpPr>
          <p:cNvPr id="168" name="Shape 168"/>
          <p:cNvSpPr txBox="1">
            <a:spLocks noGrp="1"/>
          </p:cNvSpPr>
          <p:nvPr>
            <p:ph type="body" idx="1"/>
          </p:nvPr>
        </p:nvSpPr>
        <p:spPr>
          <a:xfrm>
            <a:off x="457200" y="1905000"/>
            <a:ext cx="8229600" cy="4114800"/>
          </a:xfrm>
          <a:prstGeom prst="rect">
            <a:avLst/>
          </a:prstGeom>
          <a:noFill/>
          <a:ln>
            <a:noFill/>
          </a:ln>
        </p:spPr>
        <p:txBody>
          <a:bodyPr lIns="91425" tIns="91425" rIns="91425" bIns="91425" anchor="t" anchorCtr="0"/>
          <a:lstStyle>
            <a:lvl1pPr marL="342900" marR="0" lvl="0" indent="-99059" algn="l" rtl="0">
              <a:spcBef>
                <a:spcPts val="640"/>
              </a:spcBef>
              <a:spcAft>
                <a:spcPts val="0"/>
              </a:spcAft>
              <a:buClr>
                <a:schemeClr val="hlink"/>
              </a:buClr>
              <a:buSzPct val="120000"/>
              <a:buFont typeface="Tahoma"/>
              <a:buChar char="•"/>
              <a:defRPr sz="3200" b="0" i="0" u="none" strike="noStrike" cap="none">
                <a:solidFill>
                  <a:schemeClr val="lt1"/>
                </a:solidFill>
                <a:latin typeface="Tahoma"/>
                <a:ea typeface="Tahoma"/>
                <a:cs typeface="Tahoma"/>
                <a:sym typeface="Tahoma"/>
              </a:defRPr>
            </a:lvl1pPr>
            <a:lvl2pPr marL="742950" marR="0" lvl="1" indent="-107950" algn="l" rtl="0">
              <a:spcBef>
                <a:spcPts val="560"/>
              </a:spcBef>
              <a:spcAft>
                <a:spcPts val="0"/>
              </a:spcAft>
              <a:buClr>
                <a:schemeClr val="lt1"/>
              </a:buClr>
              <a:buSzPct val="100000"/>
              <a:buFont typeface="Tahoma"/>
              <a:buChar char="–"/>
              <a:defRPr sz="2800" b="0" i="0" u="none" strike="noStrike" cap="none">
                <a:solidFill>
                  <a:schemeClr val="lt1"/>
                </a:solidFill>
                <a:latin typeface="Tahoma"/>
                <a:ea typeface="Tahoma"/>
                <a:cs typeface="Tahoma"/>
                <a:sym typeface="Tahoma"/>
              </a:defRPr>
            </a:lvl2pPr>
            <a:lvl3pPr marL="1143000" marR="0" lvl="2" indent="-45719" algn="l" rtl="0">
              <a:spcBef>
                <a:spcPts val="480"/>
              </a:spcBef>
              <a:spcAft>
                <a:spcPts val="0"/>
              </a:spcAft>
              <a:buClr>
                <a:schemeClr val="hlink"/>
              </a:buClr>
              <a:buSzPct val="119999"/>
              <a:buFont typeface="Tahoma"/>
              <a:buChar char="•"/>
              <a:defRPr sz="2400" b="0" i="0" u="none" strike="noStrike" cap="none">
                <a:solidFill>
                  <a:schemeClr val="lt1"/>
                </a:solidFill>
                <a:latin typeface="Tahoma"/>
                <a:ea typeface="Tahoma"/>
                <a:cs typeface="Tahoma"/>
                <a:sym typeface="Tahoma"/>
              </a:defRPr>
            </a:lvl3pPr>
            <a:lvl4pPr marL="1600200" marR="0" lvl="3" indent="-101600" algn="l" rtl="0">
              <a:spcBef>
                <a:spcPts val="400"/>
              </a:spcBef>
              <a:spcAft>
                <a:spcPts val="0"/>
              </a:spcAft>
              <a:buClr>
                <a:schemeClr val="lt1"/>
              </a:buClr>
              <a:buSzPct val="100000"/>
              <a:buFont typeface="Tahoma"/>
              <a:buChar char="–"/>
              <a:defRPr sz="2000" b="0" i="0" u="none" strike="noStrike" cap="none">
                <a:solidFill>
                  <a:schemeClr val="lt1"/>
                </a:solidFill>
                <a:latin typeface="Tahoma"/>
                <a:ea typeface="Tahoma"/>
                <a:cs typeface="Tahoma"/>
                <a:sym typeface="Tahoma"/>
              </a:defRPr>
            </a:lvl4pPr>
            <a:lvl5pPr marL="2057400" marR="0" lvl="4"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5pPr>
            <a:lvl6pPr marL="2514600" marR="0" lvl="5"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6pPr>
            <a:lvl7pPr marL="2971800" marR="0" lvl="6"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7pPr>
            <a:lvl8pPr marL="3429000" marR="0" lvl="7"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8pPr>
            <a:lvl9pPr marL="3886200" marR="0" lvl="8"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9pPr>
          </a:lstStyle>
          <a:p>
            <a:endParaRPr/>
          </a:p>
        </p:txBody>
      </p:sp>
      <p:sp>
        <p:nvSpPr>
          <p:cNvPr id="169" name="Shape 169"/>
          <p:cNvSpPr txBox="1">
            <a:spLocks noGrp="1"/>
          </p:cNvSpPr>
          <p:nvPr>
            <p:ph type="dt" idx="10"/>
          </p:nvPr>
        </p:nvSpPr>
        <p:spPr>
          <a:xfrm>
            <a:off x="457200" y="6245225"/>
            <a:ext cx="2133599"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170" name="Shape 170"/>
          <p:cNvSpPr txBox="1">
            <a:spLocks noGrp="1"/>
          </p:cNvSpPr>
          <p:nvPr>
            <p:ph type="ftr" idx="11"/>
          </p:nvPr>
        </p:nvSpPr>
        <p:spPr>
          <a:xfrm>
            <a:off x="3124200" y="6245225"/>
            <a:ext cx="2895600"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171" name="Shape 171"/>
          <p:cNvSpPr txBox="1">
            <a:spLocks noGrp="1"/>
          </p:cNvSpPr>
          <p:nvPr>
            <p:ph type="sldNum" idx="12"/>
          </p:nvPr>
        </p:nvSpPr>
        <p:spPr>
          <a:xfrm>
            <a:off x="6553200" y="6245225"/>
            <a:ext cx="2133599" cy="476249"/>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lt1"/>
              </a:buClr>
              <a:buSzPct val="25000"/>
              <a:buFont typeface="Arial"/>
              <a:buNone/>
            </a:pPr>
            <a:fld id="{00000000-1234-1234-1234-123412341234}" type="slidenum">
              <a:rPr lang="en-US" sz="1400" b="0" i="0" u="none">
                <a:solidFill>
                  <a:schemeClr val="lt1"/>
                </a:solidFill>
                <a:latin typeface="Arial"/>
                <a:ea typeface="Arial"/>
                <a:cs typeface="Arial"/>
                <a:sym typeface="Arial"/>
              </a:rPr>
              <a:t>‹#›</a:t>
            </a:fld>
            <a:endParaRPr lang="en-US" sz="1400" b="0" i="0" u="none">
              <a:solidFill>
                <a:schemeClr val="lt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60"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22"/>
        <p:cNvGrpSpPr/>
        <p:nvPr/>
      </p:nvGrpSpPr>
      <p:grpSpPr>
        <a:xfrm>
          <a:off x="0" y="0"/>
          <a:ext cx="0" cy="0"/>
          <a:chOff x="0" y="0"/>
          <a:chExt cx="0" cy="0"/>
        </a:xfrm>
      </p:grpSpPr>
      <p:sp>
        <p:nvSpPr>
          <p:cNvPr id="23" name="Shape 23"/>
          <p:cNvSpPr txBox="1">
            <a:spLocks noGrp="1"/>
          </p:cNvSpPr>
          <p:nvPr>
            <p:ph type="title"/>
          </p:nvPr>
        </p:nvSpPr>
        <p:spPr>
          <a:xfrm>
            <a:off x="457200" y="292100"/>
            <a:ext cx="8229600" cy="1384299"/>
          </a:xfrm>
          <a:prstGeom prst="rect">
            <a:avLst/>
          </a:prstGeom>
          <a:noFill/>
          <a:ln>
            <a:noFill/>
          </a:ln>
        </p:spPr>
        <p:txBody>
          <a:bodyPr lIns="91425" tIns="91425" rIns="91425" bIns="91425" anchor="ctr" anchorCtr="0"/>
          <a:lstStyle>
            <a:lvl1pPr marL="0" marR="0" lvl="0" indent="0" algn="l" rtl="0">
              <a:spcBef>
                <a:spcPts val="0"/>
              </a:spcBef>
              <a:spcAft>
                <a:spcPts val="0"/>
              </a:spcAft>
              <a:buNone/>
              <a:defRPr sz="4400" b="0" i="0" u="none" strike="noStrike" cap="none">
                <a:solidFill>
                  <a:schemeClr val="lt2"/>
                </a:solidFill>
                <a:latin typeface="Tahoma"/>
                <a:ea typeface="Tahoma"/>
                <a:cs typeface="Tahoma"/>
                <a:sym typeface="Tahoma"/>
              </a:defRPr>
            </a:lvl1pPr>
            <a:lvl2pPr marL="0" marR="0" lvl="1" indent="0" algn="l" rtl="0">
              <a:spcBef>
                <a:spcPts val="0"/>
              </a:spcBef>
              <a:spcAft>
                <a:spcPts val="0"/>
              </a:spcAft>
              <a:buNone/>
              <a:defRPr sz="4400" b="0" i="0" u="none" strike="noStrike" cap="none">
                <a:solidFill>
                  <a:schemeClr val="lt2"/>
                </a:solidFill>
                <a:latin typeface="Tahoma"/>
                <a:ea typeface="Tahoma"/>
                <a:cs typeface="Tahoma"/>
                <a:sym typeface="Tahoma"/>
              </a:defRPr>
            </a:lvl2pPr>
            <a:lvl3pPr marL="0" marR="0" lvl="2" indent="0" algn="l" rtl="0">
              <a:spcBef>
                <a:spcPts val="0"/>
              </a:spcBef>
              <a:spcAft>
                <a:spcPts val="0"/>
              </a:spcAft>
              <a:buNone/>
              <a:defRPr sz="4400" b="0" i="0" u="none" strike="noStrike" cap="none">
                <a:solidFill>
                  <a:schemeClr val="lt2"/>
                </a:solidFill>
                <a:latin typeface="Tahoma"/>
                <a:ea typeface="Tahoma"/>
                <a:cs typeface="Tahoma"/>
                <a:sym typeface="Tahoma"/>
              </a:defRPr>
            </a:lvl3pPr>
            <a:lvl4pPr marL="0" marR="0" lvl="3" indent="0" algn="l" rtl="0">
              <a:spcBef>
                <a:spcPts val="0"/>
              </a:spcBef>
              <a:spcAft>
                <a:spcPts val="0"/>
              </a:spcAft>
              <a:buNone/>
              <a:defRPr sz="4400" b="0" i="0" u="none" strike="noStrike" cap="none">
                <a:solidFill>
                  <a:schemeClr val="lt2"/>
                </a:solidFill>
                <a:latin typeface="Tahoma"/>
                <a:ea typeface="Tahoma"/>
                <a:cs typeface="Tahoma"/>
                <a:sym typeface="Tahoma"/>
              </a:defRPr>
            </a:lvl4pPr>
            <a:lvl5pPr marL="0" marR="0" lvl="4" indent="0" algn="l" rtl="0">
              <a:spcBef>
                <a:spcPts val="0"/>
              </a:spcBef>
              <a:spcAft>
                <a:spcPts val="0"/>
              </a:spcAft>
              <a:buNone/>
              <a:defRPr sz="4400" b="0" i="0" u="none" strike="noStrike" cap="none">
                <a:solidFill>
                  <a:schemeClr val="lt2"/>
                </a:solidFill>
                <a:latin typeface="Tahoma"/>
                <a:ea typeface="Tahoma"/>
                <a:cs typeface="Tahoma"/>
                <a:sym typeface="Tahoma"/>
              </a:defRPr>
            </a:lvl5pPr>
            <a:lvl6pPr marL="457200" marR="0" lvl="5" indent="0" algn="l" rtl="0">
              <a:spcBef>
                <a:spcPts val="0"/>
              </a:spcBef>
              <a:spcAft>
                <a:spcPts val="0"/>
              </a:spcAft>
              <a:buNone/>
              <a:defRPr sz="4400" b="0" i="0" u="none" strike="noStrike" cap="none">
                <a:solidFill>
                  <a:schemeClr val="lt2"/>
                </a:solidFill>
                <a:latin typeface="Tahoma"/>
                <a:ea typeface="Tahoma"/>
                <a:cs typeface="Tahoma"/>
                <a:sym typeface="Tahoma"/>
              </a:defRPr>
            </a:lvl6pPr>
            <a:lvl7pPr marL="914400" marR="0" lvl="6" indent="0" algn="l" rtl="0">
              <a:spcBef>
                <a:spcPts val="0"/>
              </a:spcBef>
              <a:spcAft>
                <a:spcPts val="0"/>
              </a:spcAft>
              <a:buNone/>
              <a:defRPr sz="4400" b="0" i="0" u="none" strike="noStrike" cap="none">
                <a:solidFill>
                  <a:schemeClr val="lt2"/>
                </a:solidFill>
                <a:latin typeface="Tahoma"/>
                <a:ea typeface="Tahoma"/>
                <a:cs typeface="Tahoma"/>
                <a:sym typeface="Tahoma"/>
              </a:defRPr>
            </a:lvl7pPr>
            <a:lvl8pPr marL="1371600" marR="0" lvl="7" indent="0" algn="l" rtl="0">
              <a:spcBef>
                <a:spcPts val="0"/>
              </a:spcBef>
              <a:spcAft>
                <a:spcPts val="0"/>
              </a:spcAft>
              <a:buNone/>
              <a:defRPr sz="4400" b="0" i="0" u="none" strike="noStrike" cap="none">
                <a:solidFill>
                  <a:schemeClr val="lt2"/>
                </a:solidFill>
                <a:latin typeface="Tahoma"/>
                <a:ea typeface="Tahoma"/>
                <a:cs typeface="Tahoma"/>
                <a:sym typeface="Tahoma"/>
              </a:defRPr>
            </a:lvl8pPr>
            <a:lvl9pPr marL="1828800" marR="0" lvl="8" indent="0" algn="l" rtl="0">
              <a:spcBef>
                <a:spcPts val="0"/>
              </a:spcBef>
              <a:spcAft>
                <a:spcPts val="0"/>
              </a:spcAft>
              <a:buNone/>
              <a:defRPr sz="4400" b="0" i="0" u="none" strike="noStrike" cap="none">
                <a:solidFill>
                  <a:schemeClr val="lt2"/>
                </a:solidFill>
                <a:latin typeface="Tahoma"/>
                <a:ea typeface="Tahoma"/>
                <a:cs typeface="Tahoma"/>
                <a:sym typeface="Tahoma"/>
              </a:defRPr>
            </a:lvl9pPr>
          </a:lstStyle>
          <a:p>
            <a:endParaRPr/>
          </a:p>
        </p:txBody>
      </p:sp>
      <p:sp>
        <p:nvSpPr>
          <p:cNvPr id="24" name="Shape 24"/>
          <p:cNvSpPr txBox="1">
            <a:spLocks noGrp="1"/>
          </p:cNvSpPr>
          <p:nvPr>
            <p:ph type="body" idx="1"/>
          </p:nvPr>
        </p:nvSpPr>
        <p:spPr>
          <a:xfrm>
            <a:off x="457200" y="1905000"/>
            <a:ext cx="8229600" cy="4114800"/>
          </a:xfrm>
          <a:prstGeom prst="rect">
            <a:avLst/>
          </a:prstGeom>
          <a:noFill/>
          <a:ln>
            <a:noFill/>
          </a:ln>
        </p:spPr>
        <p:txBody>
          <a:bodyPr lIns="91425" tIns="91425" rIns="91425" bIns="91425" anchor="t" anchorCtr="0"/>
          <a:lstStyle>
            <a:lvl1pPr marL="342900" marR="0" lvl="0" indent="-99059" algn="l" rtl="0">
              <a:spcBef>
                <a:spcPts val="640"/>
              </a:spcBef>
              <a:spcAft>
                <a:spcPts val="0"/>
              </a:spcAft>
              <a:buClr>
                <a:schemeClr val="hlink"/>
              </a:buClr>
              <a:buSzPct val="120000"/>
              <a:buFont typeface="Tahoma"/>
              <a:buChar char="•"/>
              <a:defRPr sz="3200" b="0" i="0" u="none" strike="noStrike" cap="none">
                <a:solidFill>
                  <a:schemeClr val="lt1"/>
                </a:solidFill>
                <a:latin typeface="Tahoma"/>
                <a:ea typeface="Tahoma"/>
                <a:cs typeface="Tahoma"/>
                <a:sym typeface="Tahoma"/>
              </a:defRPr>
            </a:lvl1pPr>
            <a:lvl2pPr marL="742950" marR="0" lvl="1" indent="-107950" algn="l" rtl="0">
              <a:spcBef>
                <a:spcPts val="560"/>
              </a:spcBef>
              <a:spcAft>
                <a:spcPts val="0"/>
              </a:spcAft>
              <a:buClr>
                <a:schemeClr val="lt1"/>
              </a:buClr>
              <a:buSzPct val="100000"/>
              <a:buFont typeface="Tahoma"/>
              <a:buChar char="–"/>
              <a:defRPr sz="2800" b="0" i="0" u="none" strike="noStrike" cap="none">
                <a:solidFill>
                  <a:schemeClr val="lt1"/>
                </a:solidFill>
                <a:latin typeface="Tahoma"/>
                <a:ea typeface="Tahoma"/>
                <a:cs typeface="Tahoma"/>
                <a:sym typeface="Tahoma"/>
              </a:defRPr>
            </a:lvl2pPr>
            <a:lvl3pPr marL="1143000" marR="0" lvl="2" indent="-45719" algn="l" rtl="0">
              <a:spcBef>
                <a:spcPts val="480"/>
              </a:spcBef>
              <a:spcAft>
                <a:spcPts val="0"/>
              </a:spcAft>
              <a:buClr>
                <a:schemeClr val="hlink"/>
              </a:buClr>
              <a:buSzPct val="119999"/>
              <a:buFont typeface="Tahoma"/>
              <a:buChar char="•"/>
              <a:defRPr sz="2400" b="0" i="0" u="none" strike="noStrike" cap="none">
                <a:solidFill>
                  <a:schemeClr val="lt1"/>
                </a:solidFill>
                <a:latin typeface="Tahoma"/>
                <a:ea typeface="Tahoma"/>
                <a:cs typeface="Tahoma"/>
                <a:sym typeface="Tahoma"/>
              </a:defRPr>
            </a:lvl3pPr>
            <a:lvl4pPr marL="1600200" marR="0" lvl="3" indent="-101600" algn="l" rtl="0">
              <a:spcBef>
                <a:spcPts val="400"/>
              </a:spcBef>
              <a:spcAft>
                <a:spcPts val="0"/>
              </a:spcAft>
              <a:buClr>
                <a:schemeClr val="lt1"/>
              </a:buClr>
              <a:buSzPct val="100000"/>
              <a:buFont typeface="Tahoma"/>
              <a:buChar char="–"/>
              <a:defRPr sz="2000" b="0" i="0" u="none" strike="noStrike" cap="none">
                <a:solidFill>
                  <a:schemeClr val="lt1"/>
                </a:solidFill>
                <a:latin typeface="Tahoma"/>
                <a:ea typeface="Tahoma"/>
                <a:cs typeface="Tahoma"/>
                <a:sym typeface="Tahoma"/>
              </a:defRPr>
            </a:lvl4pPr>
            <a:lvl5pPr marL="2057400" marR="0" lvl="4"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5pPr>
            <a:lvl6pPr marL="2514600" marR="0" lvl="5"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6pPr>
            <a:lvl7pPr marL="2971800" marR="0" lvl="6"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7pPr>
            <a:lvl8pPr marL="3429000" marR="0" lvl="7"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8pPr>
            <a:lvl9pPr marL="3886200" marR="0" lvl="8"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9pPr>
          </a:lstStyle>
          <a:p>
            <a:endParaRPr/>
          </a:p>
        </p:txBody>
      </p:sp>
      <p:sp>
        <p:nvSpPr>
          <p:cNvPr id="25" name="Shape 25"/>
          <p:cNvSpPr txBox="1">
            <a:spLocks noGrp="1"/>
          </p:cNvSpPr>
          <p:nvPr>
            <p:ph type="dt" idx="10"/>
          </p:nvPr>
        </p:nvSpPr>
        <p:spPr>
          <a:xfrm>
            <a:off x="457200" y="6245225"/>
            <a:ext cx="2133599"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26" name="Shape 26"/>
          <p:cNvSpPr txBox="1">
            <a:spLocks noGrp="1"/>
          </p:cNvSpPr>
          <p:nvPr>
            <p:ph type="ftr" idx="11"/>
          </p:nvPr>
        </p:nvSpPr>
        <p:spPr>
          <a:xfrm>
            <a:off x="3124200" y="6245225"/>
            <a:ext cx="2895600"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27" name="Shape 27"/>
          <p:cNvSpPr txBox="1">
            <a:spLocks noGrp="1"/>
          </p:cNvSpPr>
          <p:nvPr>
            <p:ph type="sldNum" idx="12"/>
          </p:nvPr>
        </p:nvSpPr>
        <p:spPr>
          <a:xfrm>
            <a:off x="6553200" y="6245225"/>
            <a:ext cx="2133599" cy="476249"/>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lt1"/>
              </a:buClr>
              <a:buSzPct val="25000"/>
              <a:buFont typeface="Arial"/>
              <a:buNone/>
            </a:pPr>
            <a:fld id="{00000000-1234-1234-1234-123412341234}" type="slidenum">
              <a:rPr lang="en-US" sz="1400" b="0" i="0" u="none">
                <a:solidFill>
                  <a:schemeClr val="lt1"/>
                </a:solidFill>
                <a:latin typeface="Arial"/>
                <a:ea typeface="Arial"/>
                <a:cs typeface="Arial"/>
                <a:sym typeface="Arial"/>
              </a:rPr>
              <a:t>‹#›</a:t>
            </a:fld>
            <a:endParaRPr lang="en-US" sz="1400" b="0" i="0" u="none">
              <a:solidFill>
                <a:schemeClr val="lt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34"/>
        <p:cNvGrpSpPr/>
        <p:nvPr/>
      </p:nvGrpSpPr>
      <p:grpSpPr>
        <a:xfrm>
          <a:off x="0" y="0"/>
          <a:ext cx="0" cy="0"/>
          <a:chOff x="0" y="0"/>
          <a:chExt cx="0" cy="0"/>
        </a:xfrm>
      </p:grpSpPr>
      <p:sp>
        <p:nvSpPr>
          <p:cNvPr id="35" name="Shape 35"/>
          <p:cNvSpPr txBox="1">
            <a:spLocks noGrp="1"/>
          </p:cNvSpPr>
          <p:nvPr>
            <p:ph type="title"/>
          </p:nvPr>
        </p:nvSpPr>
        <p:spPr>
          <a:xfrm>
            <a:off x="457200" y="292100"/>
            <a:ext cx="8229600" cy="1384299"/>
          </a:xfrm>
          <a:prstGeom prst="rect">
            <a:avLst/>
          </a:prstGeom>
          <a:noFill/>
          <a:ln>
            <a:noFill/>
          </a:ln>
        </p:spPr>
        <p:txBody>
          <a:bodyPr lIns="91425" tIns="91425" rIns="91425" bIns="91425" anchor="ctr" anchorCtr="0"/>
          <a:lstStyle>
            <a:lvl1pPr marL="0" marR="0" lvl="0" indent="0" algn="l" rtl="0">
              <a:spcBef>
                <a:spcPts val="0"/>
              </a:spcBef>
              <a:spcAft>
                <a:spcPts val="0"/>
              </a:spcAft>
              <a:buNone/>
              <a:defRPr sz="4400" b="0" i="0" u="none" strike="noStrike" cap="none">
                <a:solidFill>
                  <a:schemeClr val="lt2"/>
                </a:solidFill>
                <a:latin typeface="Tahoma"/>
                <a:ea typeface="Tahoma"/>
                <a:cs typeface="Tahoma"/>
                <a:sym typeface="Tahoma"/>
              </a:defRPr>
            </a:lvl1pPr>
            <a:lvl2pPr marL="0" marR="0" lvl="1" indent="0" algn="l" rtl="0">
              <a:spcBef>
                <a:spcPts val="0"/>
              </a:spcBef>
              <a:spcAft>
                <a:spcPts val="0"/>
              </a:spcAft>
              <a:buNone/>
              <a:defRPr sz="4400" b="0" i="0" u="none" strike="noStrike" cap="none">
                <a:solidFill>
                  <a:schemeClr val="lt2"/>
                </a:solidFill>
                <a:latin typeface="Tahoma"/>
                <a:ea typeface="Tahoma"/>
                <a:cs typeface="Tahoma"/>
                <a:sym typeface="Tahoma"/>
              </a:defRPr>
            </a:lvl2pPr>
            <a:lvl3pPr marL="0" marR="0" lvl="2" indent="0" algn="l" rtl="0">
              <a:spcBef>
                <a:spcPts val="0"/>
              </a:spcBef>
              <a:spcAft>
                <a:spcPts val="0"/>
              </a:spcAft>
              <a:buNone/>
              <a:defRPr sz="4400" b="0" i="0" u="none" strike="noStrike" cap="none">
                <a:solidFill>
                  <a:schemeClr val="lt2"/>
                </a:solidFill>
                <a:latin typeface="Tahoma"/>
                <a:ea typeface="Tahoma"/>
                <a:cs typeface="Tahoma"/>
                <a:sym typeface="Tahoma"/>
              </a:defRPr>
            </a:lvl3pPr>
            <a:lvl4pPr marL="0" marR="0" lvl="3" indent="0" algn="l" rtl="0">
              <a:spcBef>
                <a:spcPts val="0"/>
              </a:spcBef>
              <a:spcAft>
                <a:spcPts val="0"/>
              </a:spcAft>
              <a:buNone/>
              <a:defRPr sz="4400" b="0" i="0" u="none" strike="noStrike" cap="none">
                <a:solidFill>
                  <a:schemeClr val="lt2"/>
                </a:solidFill>
                <a:latin typeface="Tahoma"/>
                <a:ea typeface="Tahoma"/>
                <a:cs typeface="Tahoma"/>
                <a:sym typeface="Tahoma"/>
              </a:defRPr>
            </a:lvl4pPr>
            <a:lvl5pPr marL="0" marR="0" lvl="4" indent="0" algn="l" rtl="0">
              <a:spcBef>
                <a:spcPts val="0"/>
              </a:spcBef>
              <a:spcAft>
                <a:spcPts val="0"/>
              </a:spcAft>
              <a:buNone/>
              <a:defRPr sz="4400" b="0" i="0" u="none" strike="noStrike" cap="none">
                <a:solidFill>
                  <a:schemeClr val="lt2"/>
                </a:solidFill>
                <a:latin typeface="Tahoma"/>
                <a:ea typeface="Tahoma"/>
                <a:cs typeface="Tahoma"/>
                <a:sym typeface="Tahoma"/>
              </a:defRPr>
            </a:lvl5pPr>
            <a:lvl6pPr marL="457200" marR="0" lvl="5" indent="0" algn="l" rtl="0">
              <a:spcBef>
                <a:spcPts val="0"/>
              </a:spcBef>
              <a:spcAft>
                <a:spcPts val="0"/>
              </a:spcAft>
              <a:buNone/>
              <a:defRPr sz="4400" b="0" i="0" u="none" strike="noStrike" cap="none">
                <a:solidFill>
                  <a:schemeClr val="lt2"/>
                </a:solidFill>
                <a:latin typeface="Tahoma"/>
                <a:ea typeface="Tahoma"/>
                <a:cs typeface="Tahoma"/>
                <a:sym typeface="Tahoma"/>
              </a:defRPr>
            </a:lvl6pPr>
            <a:lvl7pPr marL="914400" marR="0" lvl="6" indent="0" algn="l" rtl="0">
              <a:spcBef>
                <a:spcPts val="0"/>
              </a:spcBef>
              <a:spcAft>
                <a:spcPts val="0"/>
              </a:spcAft>
              <a:buNone/>
              <a:defRPr sz="4400" b="0" i="0" u="none" strike="noStrike" cap="none">
                <a:solidFill>
                  <a:schemeClr val="lt2"/>
                </a:solidFill>
                <a:latin typeface="Tahoma"/>
                <a:ea typeface="Tahoma"/>
                <a:cs typeface="Tahoma"/>
                <a:sym typeface="Tahoma"/>
              </a:defRPr>
            </a:lvl7pPr>
            <a:lvl8pPr marL="1371600" marR="0" lvl="7" indent="0" algn="l" rtl="0">
              <a:spcBef>
                <a:spcPts val="0"/>
              </a:spcBef>
              <a:spcAft>
                <a:spcPts val="0"/>
              </a:spcAft>
              <a:buNone/>
              <a:defRPr sz="4400" b="0" i="0" u="none" strike="noStrike" cap="none">
                <a:solidFill>
                  <a:schemeClr val="lt2"/>
                </a:solidFill>
                <a:latin typeface="Tahoma"/>
                <a:ea typeface="Tahoma"/>
                <a:cs typeface="Tahoma"/>
                <a:sym typeface="Tahoma"/>
              </a:defRPr>
            </a:lvl8pPr>
            <a:lvl9pPr marL="1828800" marR="0" lvl="8" indent="0" algn="l" rtl="0">
              <a:spcBef>
                <a:spcPts val="0"/>
              </a:spcBef>
              <a:spcAft>
                <a:spcPts val="0"/>
              </a:spcAft>
              <a:buNone/>
              <a:defRPr sz="4400" b="0" i="0" u="none" strike="noStrike" cap="none">
                <a:solidFill>
                  <a:schemeClr val="lt2"/>
                </a:solidFill>
                <a:latin typeface="Tahoma"/>
                <a:ea typeface="Tahoma"/>
                <a:cs typeface="Tahoma"/>
                <a:sym typeface="Tahoma"/>
              </a:defRPr>
            </a:lvl9pPr>
          </a:lstStyle>
          <a:p>
            <a:endParaRPr/>
          </a:p>
        </p:txBody>
      </p:sp>
      <p:sp>
        <p:nvSpPr>
          <p:cNvPr id="36" name="Shape 36"/>
          <p:cNvSpPr txBox="1">
            <a:spLocks noGrp="1"/>
          </p:cNvSpPr>
          <p:nvPr>
            <p:ph type="body" idx="1"/>
          </p:nvPr>
        </p:nvSpPr>
        <p:spPr>
          <a:xfrm>
            <a:off x="457200" y="1905000"/>
            <a:ext cx="8229600" cy="4114800"/>
          </a:xfrm>
          <a:prstGeom prst="rect">
            <a:avLst/>
          </a:prstGeom>
          <a:noFill/>
          <a:ln>
            <a:noFill/>
          </a:ln>
        </p:spPr>
        <p:txBody>
          <a:bodyPr lIns="91425" tIns="91425" rIns="91425" bIns="91425" anchor="t" anchorCtr="0"/>
          <a:lstStyle>
            <a:lvl1pPr marL="342900" marR="0" lvl="0" indent="-99059" algn="l" rtl="0">
              <a:spcBef>
                <a:spcPts val="640"/>
              </a:spcBef>
              <a:spcAft>
                <a:spcPts val="0"/>
              </a:spcAft>
              <a:buClr>
                <a:schemeClr val="hlink"/>
              </a:buClr>
              <a:buSzPct val="120000"/>
              <a:buFont typeface="Tahoma"/>
              <a:buChar char="•"/>
              <a:defRPr sz="3200" b="0" i="0" u="none" strike="noStrike" cap="none">
                <a:solidFill>
                  <a:schemeClr val="lt1"/>
                </a:solidFill>
                <a:latin typeface="Tahoma"/>
                <a:ea typeface="Tahoma"/>
                <a:cs typeface="Tahoma"/>
                <a:sym typeface="Tahoma"/>
              </a:defRPr>
            </a:lvl1pPr>
            <a:lvl2pPr marL="742950" marR="0" lvl="1" indent="-107950" algn="l" rtl="0">
              <a:spcBef>
                <a:spcPts val="560"/>
              </a:spcBef>
              <a:spcAft>
                <a:spcPts val="0"/>
              </a:spcAft>
              <a:buClr>
                <a:schemeClr val="lt1"/>
              </a:buClr>
              <a:buSzPct val="100000"/>
              <a:buFont typeface="Tahoma"/>
              <a:buChar char="–"/>
              <a:defRPr sz="2800" b="0" i="0" u="none" strike="noStrike" cap="none">
                <a:solidFill>
                  <a:schemeClr val="lt1"/>
                </a:solidFill>
                <a:latin typeface="Tahoma"/>
                <a:ea typeface="Tahoma"/>
                <a:cs typeface="Tahoma"/>
                <a:sym typeface="Tahoma"/>
              </a:defRPr>
            </a:lvl2pPr>
            <a:lvl3pPr marL="1143000" marR="0" lvl="2" indent="-45719" algn="l" rtl="0">
              <a:spcBef>
                <a:spcPts val="480"/>
              </a:spcBef>
              <a:spcAft>
                <a:spcPts val="0"/>
              </a:spcAft>
              <a:buClr>
                <a:schemeClr val="hlink"/>
              </a:buClr>
              <a:buSzPct val="119999"/>
              <a:buFont typeface="Tahoma"/>
              <a:buChar char="•"/>
              <a:defRPr sz="2400" b="0" i="0" u="none" strike="noStrike" cap="none">
                <a:solidFill>
                  <a:schemeClr val="lt1"/>
                </a:solidFill>
                <a:latin typeface="Tahoma"/>
                <a:ea typeface="Tahoma"/>
                <a:cs typeface="Tahoma"/>
                <a:sym typeface="Tahoma"/>
              </a:defRPr>
            </a:lvl3pPr>
            <a:lvl4pPr marL="1600200" marR="0" lvl="3" indent="-101600" algn="l" rtl="0">
              <a:spcBef>
                <a:spcPts val="400"/>
              </a:spcBef>
              <a:spcAft>
                <a:spcPts val="0"/>
              </a:spcAft>
              <a:buClr>
                <a:schemeClr val="lt1"/>
              </a:buClr>
              <a:buSzPct val="100000"/>
              <a:buFont typeface="Tahoma"/>
              <a:buChar char="–"/>
              <a:defRPr sz="2000" b="0" i="0" u="none" strike="noStrike" cap="none">
                <a:solidFill>
                  <a:schemeClr val="lt1"/>
                </a:solidFill>
                <a:latin typeface="Tahoma"/>
                <a:ea typeface="Tahoma"/>
                <a:cs typeface="Tahoma"/>
                <a:sym typeface="Tahoma"/>
              </a:defRPr>
            </a:lvl4pPr>
            <a:lvl5pPr marL="2057400" marR="0" lvl="4"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5pPr>
            <a:lvl6pPr marL="2514600" marR="0" lvl="5"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6pPr>
            <a:lvl7pPr marL="2971800" marR="0" lvl="6"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7pPr>
            <a:lvl8pPr marL="3429000" marR="0" lvl="7"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8pPr>
            <a:lvl9pPr marL="3886200" marR="0" lvl="8"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9pPr>
          </a:lstStyle>
          <a:p>
            <a:endParaRPr/>
          </a:p>
        </p:txBody>
      </p:sp>
      <p:sp>
        <p:nvSpPr>
          <p:cNvPr id="37" name="Shape 37"/>
          <p:cNvSpPr txBox="1">
            <a:spLocks noGrp="1"/>
          </p:cNvSpPr>
          <p:nvPr>
            <p:ph type="dt" idx="10"/>
          </p:nvPr>
        </p:nvSpPr>
        <p:spPr>
          <a:xfrm>
            <a:off x="457200" y="6245225"/>
            <a:ext cx="2133599"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38" name="Shape 38"/>
          <p:cNvSpPr txBox="1">
            <a:spLocks noGrp="1"/>
          </p:cNvSpPr>
          <p:nvPr>
            <p:ph type="ftr" idx="11"/>
          </p:nvPr>
        </p:nvSpPr>
        <p:spPr>
          <a:xfrm>
            <a:off x="3124200" y="6245225"/>
            <a:ext cx="2895600"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39" name="Shape 39"/>
          <p:cNvSpPr txBox="1">
            <a:spLocks noGrp="1"/>
          </p:cNvSpPr>
          <p:nvPr>
            <p:ph type="sldNum" idx="12"/>
          </p:nvPr>
        </p:nvSpPr>
        <p:spPr>
          <a:xfrm>
            <a:off x="6553200" y="6245225"/>
            <a:ext cx="2133599" cy="476249"/>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lt1"/>
              </a:buClr>
              <a:buSzPct val="25000"/>
              <a:buFont typeface="Arial"/>
              <a:buNone/>
            </a:pPr>
            <a:fld id="{00000000-1234-1234-1234-123412341234}" type="slidenum">
              <a:rPr lang="en-US" sz="1400" b="0" i="0" u="none">
                <a:solidFill>
                  <a:schemeClr val="lt1"/>
                </a:solidFill>
                <a:latin typeface="Arial"/>
                <a:ea typeface="Arial"/>
                <a:cs typeface="Arial"/>
                <a:sym typeface="Arial"/>
              </a:rPr>
              <a:t>‹#›</a:t>
            </a:fld>
            <a:endParaRPr lang="en-US" sz="1400" b="0" i="0" u="none">
              <a:solidFill>
                <a:schemeClr val="lt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50"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47"/>
        <p:cNvGrpSpPr/>
        <p:nvPr/>
      </p:nvGrpSpPr>
      <p:grpSpPr>
        <a:xfrm>
          <a:off x="0" y="0"/>
          <a:ext cx="0" cy="0"/>
          <a:chOff x="0" y="0"/>
          <a:chExt cx="0" cy="0"/>
        </a:xfrm>
      </p:grpSpPr>
      <p:sp>
        <p:nvSpPr>
          <p:cNvPr id="48" name="Shape 48"/>
          <p:cNvSpPr txBox="1">
            <a:spLocks noGrp="1"/>
          </p:cNvSpPr>
          <p:nvPr>
            <p:ph type="title"/>
          </p:nvPr>
        </p:nvSpPr>
        <p:spPr>
          <a:xfrm>
            <a:off x="457200" y="292100"/>
            <a:ext cx="8229600" cy="1384299"/>
          </a:xfrm>
          <a:prstGeom prst="rect">
            <a:avLst/>
          </a:prstGeom>
          <a:noFill/>
          <a:ln>
            <a:noFill/>
          </a:ln>
        </p:spPr>
        <p:txBody>
          <a:bodyPr lIns="91425" tIns="91425" rIns="91425" bIns="91425" anchor="ctr" anchorCtr="0"/>
          <a:lstStyle>
            <a:lvl1pPr marL="0" marR="0" lvl="0" indent="0" algn="l" rtl="0">
              <a:spcBef>
                <a:spcPts val="0"/>
              </a:spcBef>
              <a:spcAft>
                <a:spcPts val="0"/>
              </a:spcAft>
              <a:buNone/>
              <a:defRPr sz="4400" b="0" i="0" u="none" strike="noStrike" cap="none">
                <a:solidFill>
                  <a:schemeClr val="lt2"/>
                </a:solidFill>
                <a:latin typeface="Tahoma"/>
                <a:ea typeface="Tahoma"/>
                <a:cs typeface="Tahoma"/>
                <a:sym typeface="Tahoma"/>
              </a:defRPr>
            </a:lvl1pPr>
            <a:lvl2pPr marL="0" marR="0" lvl="1" indent="0" algn="l" rtl="0">
              <a:spcBef>
                <a:spcPts val="0"/>
              </a:spcBef>
              <a:spcAft>
                <a:spcPts val="0"/>
              </a:spcAft>
              <a:buNone/>
              <a:defRPr sz="4400" b="0" i="0" u="none" strike="noStrike" cap="none">
                <a:solidFill>
                  <a:schemeClr val="lt2"/>
                </a:solidFill>
                <a:latin typeface="Tahoma"/>
                <a:ea typeface="Tahoma"/>
                <a:cs typeface="Tahoma"/>
                <a:sym typeface="Tahoma"/>
              </a:defRPr>
            </a:lvl2pPr>
            <a:lvl3pPr marL="0" marR="0" lvl="2" indent="0" algn="l" rtl="0">
              <a:spcBef>
                <a:spcPts val="0"/>
              </a:spcBef>
              <a:spcAft>
                <a:spcPts val="0"/>
              </a:spcAft>
              <a:buNone/>
              <a:defRPr sz="4400" b="0" i="0" u="none" strike="noStrike" cap="none">
                <a:solidFill>
                  <a:schemeClr val="lt2"/>
                </a:solidFill>
                <a:latin typeface="Tahoma"/>
                <a:ea typeface="Tahoma"/>
                <a:cs typeface="Tahoma"/>
                <a:sym typeface="Tahoma"/>
              </a:defRPr>
            </a:lvl3pPr>
            <a:lvl4pPr marL="0" marR="0" lvl="3" indent="0" algn="l" rtl="0">
              <a:spcBef>
                <a:spcPts val="0"/>
              </a:spcBef>
              <a:spcAft>
                <a:spcPts val="0"/>
              </a:spcAft>
              <a:buNone/>
              <a:defRPr sz="4400" b="0" i="0" u="none" strike="noStrike" cap="none">
                <a:solidFill>
                  <a:schemeClr val="lt2"/>
                </a:solidFill>
                <a:latin typeface="Tahoma"/>
                <a:ea typeface="Tahoma"/>
                <a:cs typeface="Tahoma"/>
                <a:sym typeface="Tahoma"/>
              </a:defRPr>
            </a:lvl4pPr>
            <a:lvl5pPr marL="0" marR="0" lvl="4" indent="0" algn="l" rtl="0">
              <a:spcBef>
                <a:spcPts val="0"/>
              </a:spcBef>
              <a:spcAft>
                <a:spcPts val="0"/>
              </a:spcAft>
              <a:buNone/>
              <a:defRPr sz="4400" b="0" i="0" u="none" strike="noStrike" cap="none">
                <a:solidFill>
                  <a:schemeClr val="lt2"/>
                </a:solidFill>
                <a:latin typeface="Tahoma"/>
                <a:ea typeface="Tahoma"/>
                <a:cs typeface="Tahoma"/>
                <a:sym typeface="Tahoma"/>
              </a:defRPr>
            </a:lvl5pPr>
            <a:lvl6pPr marL="457200" marR="0" lvl="5" indent="0" algn="l" rtl="0">
              <a:spcBef>
                <a:spcPts val="0"/>
              </a:spcBef>
              <a:spcAft>
                <a:spcPts val="0"/>
              </a:spcAft>
              <a:buNone/>
              <a:defRPr sz="4400" b="0" i="0" u="none" strike="noStrike" cap="none">
                <a:solidFill>
                  <a:schemeClr val="lt2"/>
                </a:solidFill>
                <a:latin typeface="Tahoma"/>
                <a:ea typeface="Tahoma"/>
                <a:cs typeface="Tahoma"/>
                <a:sym typeface="Tahoma"/>
              </a:defRPr>
            </a:lvl6pPr>
            <a:lvl7pPr marL="914400" marR="0" lvl="6" indent="0" algn="l" rtl="0">
              <a:spcBef>
                <a:spcPts val="0"/>
              </a:spcBef>
              <a:spcAft>
                <a:spcPts val="0"/>
              </a:spcAft>
              <a:buNone/>
              <a:defRPr sz="4400" b="0" i="0" u="none" strike="noStrike" cap="none">
                <a:solidFill>
                  <a:schemeClr val="lt2"/>
                </a:solidFill>
                <a:latin typeface="Tahoma"/>
                <a:ea typeface="Tahoma"/>
                <a:cs typeface="Tahoma"/>
                <a:sym typeface="Tahoma"/>
              </a:defRPr>
            </a:lvl7pPr>
            <a:lvl8pPr marL="1371600" marR="0" lvl="7" indent="0" algn="l" rtl="0">
              <a:spcBef>
                <a:spcPts val="0"/>
              </a:spcBef>
              <a:spcAft>
                <a:spcPts val="0"/>
              </a:spcAft>
              <a:buNone/>
              <a:defRPr sz="4400" b="0" i="0" u="none" strike="noStrike" cap="none">
                <a:solidFill>
                  <a:schemeClr val="lt2"/>
                </a:solidFill>
                <a:latin typeface="Tahoma"/>
                <a:ea typeface="Tahoma"/>
                <a:cs typeface="Tahoma"/>
                <a:sym typeface="Tahoma"/>
              </a:defRPr>
            </a:lvl8pPr>
            <a:lvl9pPr marL="1828800" marR="0" lvl="8" indent="0" algn="l" rtl="0">
              <a:spcBef>
                <a:spcPts val="0"/>
              </a:spcBef>
              <a:spcAft>
                <a:spcPts val="0"/>
              </a:spcAft>
              <a:buNone/>
              <a:defRPr sz="4400" b="0" i="0" u="none" strike="noStrike" cap="none">
                <a:solidFill>
                  <a:schemeClr val="lt2"/>
                </a:solidFill>
                <a:latin typeface="Tahoma"/>
                <a:ea typeface="Tahoma"/>
                <a:cs typeface="Tahoma"/>
                <a:sym typeface="Tahoma"/>
              </a:defRPr>
            </a:lvl9pPr>
          </a:lstStyle>
          <a:p>
            <a:endParaRPr/>
          </a:p>
        </p:txBody>
      </p:sp>
      <p:sp>
        <p:nvSpPr>
          <p:cNvPr id="49" name="Shape 49"/>
          <p:cNvSpPr txBox="1">
            <a:spLocks noGrp="1"/>
          </p:cNvSpPr>
          <p:nvPr>
            <p:ph type="body" idx="1"/>
          </p:nvPr>
        </p:nvSpPr>
        <p:spPr>
          <a:xfrm>
            <a:off x="457200" y="1905000"/>
            <a:ext cx="8229600" cy="4114800"/>
          </a:xfrm>
          <a:prstGeom prst="rect">
            <a:avLst/>
          </a:prstGeom>
          <a:noFill/>
          <a:ln>
            <a:noFill/>
          </a:ln>
        </p:spPr>
        <p:txBody>
          <a:bodyPr lIns="91425" tIns="91425" rIns="91425" bIns="91425" anchor="t" anchorCtr="0"/>
          <a:lstStyle>
            <a:lvl1pPr marL="342900" marR="0" lvl="0" indent="-99059" algn="l" rtl="0">
              <a:spcBef>
                <a:spcPts val="640"/>
              </a:spcBef>
              <a:spcAft>
                <a:spcPts val="0"/>
              </a:spcAft>
              <a:buClr>
                <a:schemeClr val="hlink"/>
              </a:buClr>
              <a:buSzPct val="120000"/>
              <a:buFont typeface="Tahoma"/>
              <a:buChar char="•"/>
              <a:defRPr sz="3200" b="0" i="0" u="none" strike="noStrike" cap="none">
                <a:solidFill>
                  <a:schemeClr val="lt1"/>
                </a:solidFill>
                <a:latin typeface="Tahoma"/>
                <a:ea typeface="Tahoma"/>
                <a:cs typeface="Tahoma"/>
                <a:sym typeface="Tahoma"/>
              </a:defRPr>
            </a:lvl1pPr>
            <a:lvl2pPr marL="742950" marR="0" lvl="1" indent="-107950" algn="l" rtl="0">
              <a:spcBef>
                <a:spcPts val="560"/>
              </a:spcBef>
              <a:spcAft>
                <a:spcPts val="0"/>
              </a:spcAft>
              <a:buClr>
                <a:schemeClr val="lt1"/>
              </a:buClr>
              <a:buSzPct val="100000"/>
              <a:buFont typeface="Tahoma"/>
              <a:buChar char="–"/>
              <a:defRPr sz="2800" b="0" i="0" u="none" strike="noStrike" cap="none">
                <a:solidFill>
                  <a:schemeClr val="lt1"/>
                </a:solidFill>
                <a:latin typeface="Tahoma"/>
                <a:ea typeface="Tahoma"/>
                <a:cs typeface="Tahoma"/>
                <a:sym typeface="Tahoma"/>
              </a:defRPr>
            </a:lvl2pPr>
            <a:lvl3pPr marL="1143000" marR="0" lvl="2" indent="-45719" algn="l" rtl="0">
              <a:spcBef>
                <a:spcPts val="480"/>
              </a:spcBef>
              <a:spcAft>
                <a:spcPts val="0"/>
              </a:spcAft>
              <a:buClr>
                <a:schemeClr val="hlink"/>
              </a:buClr>
              <a:buSzPct val="119999"/>
              <a:buFont typeface="Tahoma"/>
              <a:buChar char="•"/>
              <a:defRPr sz="2400" b="0" i="0" u="none" strike="noStrike" cap="none">
                <a:solidFill>
                  <a:schemeClr val="lt1"/>
                </a:solidFill>
                <a:latin typeface="Tahoma"/>
                <a:ea typeface="Tahoma"/>
                <a:cs typeface="Tahoma"/>
                <a:sym typeface="Tahoma"/>
              </a:defRPr>
            </a:lvl3pPr>
            <a:lvl4pPr marL="1600200" marR="0" lvl="3" indent="-101600" algn="l" rtl="0">
              <a:spcBef>
                <a:spcPts val="400"/>
              </a:spcBef>
              <a:spcAft>
                <a:spcPts val="0"/>
              </a:spcAft>
              <a:buClr>
                <a:schemeClr val="lt1"/>
              </a:buClr>
              <a:buSzPct val="100000"/>
              <a:buFont typeface="Tahoma"/>
              <a:buChar char="–"/>
              <a:defRPr sz="2000" b="0" i="0" u="none" strike="noStrike" cap="none">
                <a:solidFill>
                  <a:schemeClr val="lt1"/>
                </a:solidFill>
                <a:latin typeface="Tahoma"/>
                <a:ea typeface="Tahoma"/>
                <a:cs typeface="Tahoma"/>
                <a:sym typeface="Tahoma"/>
              </a:defRPr>
            </a:lvl4pPr>
            <a:lvl5pPr marL="2057400" marR="0" lvl="4"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5pPr>
            <a:lvl6pPr marL="2514600" marR="0" lvl="5"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6pPr>
            <a:lvl7pPr marL="2971800" marR="0" lvl="6"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7pPr>
            <a:lvl8pPr marL="3429000" marR="0" lvl="7"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8pPr>
            <a:lvl9pPr marL="3886200" marR="0" lvl="8"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9pPr>
          </a:lstStyle>
          <a:p>
            <a:endParaRPr/>
          </a:p>
        </p:txBody>
      </p:sp>
      <p:sp>
        <p:nvSpPr>
          <p:cNvPr id="50" name="Shape 50"/>
          <p:cNvSpPr txBox="1">
            <a:spLocks noGrp="1"/>
          </p:cNvSpPr>
          <p:nvPr>
            <p:ph type="dt" idx="10"/>
          </p:nvPr>
        </p:nvSpPr>
        <p:spPr>
          <a:xfrm>
            <a:off x="457200" y="6245225"/>
            <a:ext cx="2133599"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51" name="Shape 51"/>
          <p:cNvSpPr txBox="1">
            <a:spLocks noGrp="1"/>
          </p:cNvSpPr>
          <p:nvPr>
            <p:ph type="ftr" idx="11"/>
          </p:nvPr>
        </p:nvSpPr>
        <p:spPr>
          <a:xfrm>
            <a:off x="3124200" y="6245225"/>
            <a:ext cx="2895600"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52" name="Shape 52"/>
          <p:cNvSpPr txBox="1">
            <a:spLocks noGrp="1"/>
          </p:cNvSpPr>
          <p:nvPr>
            <p:ph type="sldNum" idx="12"/>
          </p:nvPr>
        </p:nvSpPr>
        <p:spPr>
          <a:xfrm>
            <a:off x="6553200" y="6245225"/>
            <a:ext cx="2133599" cy="476249"/>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lt1"/>
              </a:buClr>
              <a:buSzPct val="25000"/>
              <a:buFont typeface="Arial"/>
              <a:buNone/>
            </a:pPr>
            <a:fld id="{00000000-1234-1234-1234-123412341234}" type="slidenum">
              <a:rPr lang="en-US" sz="1400" b="0" i="0" u="none">
                <a:solidFill>
                  <a:schemeClr val="lt1"/>
                </a:solidFill>
                <a:latin typeface="Arial"/>
                <a:ea typeface="Arial"/>
                <a:cs typeface="Arial"/>
                <a:sym typeface="Arial"/>
              </a:rPr>
              <a:t>‹#›</a:t>
            </a:fld>
            <a:endParaRPr lang="en-US" sz="1400" b="0" i="0" u="none">
              <a:solidFill>
                <a:schemeClr val="lt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51"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blipFill rotWithShape="1">
          <a:blip r:embed="rId2">
            <a:alphaModFix/>
          </a:blip>
          <a:stretch>
            <a:fillRect/>
          </a:stretch>
        </a:blipFill>
        <a:effectLst/>
      </p:bgPr>
    </p:bg>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457200" y="292100"/>
            <a:ext cx="8229600" cy="1384299"/>
          </a:xfrm>
          <a:prstGeom prst="rect">
            <a:avLst/>
          </a:prstGeom>
          <a:noFill/>
          <a:ln>
            <a:noFill/>
          </a:ln>
        </p:spPr>
        <p:txBody>
          <a:bodyPr lIns="91425" tIns="91425" rIns="91425" bIns="91425" anchor="ctr" anchorCtr="0"/>
          <a:lstStyle>
            <a:lvl1pPr marL="0" marR="0" lvl="0" indent="0" algn="l" rtl="0">
              <a:spcBef>
                <a:spcPts val="0"/>
              </a:spcBef>
              <a:spcAft>
                <a:spcPts val="0"/>
              </a:spcAft>
              <a:buNone/>
              <a:defRPr sz="4400" b="0" i="0" u="none" strike="noStrike" cap="none">
                <a:solidFill>
                  <a:schemeClr val="lt2"/>
                </a:solidFill>
                <a:latin typeface="Tahoma"/>
                <a:ea typeface="Tahoma"/>
                <a:cs typeface="Tahoma"/>
                <a:sym typeface="Tahoma"/>
              </a:defRPr>
            </a:lvl1pPr>
            <a:lvl2pPr marL="0" marR="0" lvl="1" indent="0" algn="l" rtl="0">
              <a:spcBef>
                <a:spcPts val="0"/>
              </a:spcBef>
              <a:spcAft>
                <a:spcPts val="0"/>
              </a:spcAft>
              <a:buNone/>
              <a:defRPr sz="4400" b="0" i="0" u="none" strike="noStrike" cap="none">
                <a:solidFill>
                  <a:schemeClr val="lt2"/>
                </a:solidFill>
                <a:latin typeface="Tahoma"/>
                <a:ea typeface="Tahoma"/>
                <a:cs typeface="Tahoma"/>
                <a:sym typeface="Tahoma"/>
              </a:defRPr>
            </a:lvl2pPr>
            <a:lvl3pPr marL="0" marR="0" lvl="2" indent="0" algn="l" rtl="0">
              <a:spcBef>
                <a:spcPts val="0"/>
              </a:spcBef>
              <a:spcAft>
                <a:spcPts val="0"/>
              </a:spcAft>
              <a:buNone/>
              <a:defRPr sz="4400" b="0" i="0" u="none" strike="noStrike" cap="none">
                <a:solidFill>
                  <a:schemeClr val="lt2"/>
                </a:solidFill>
                <a:latin typeface="Tahoma"/>
                <a:ea typeface="Tahoma"/>
                <a:cs typeface="Tahoma"/>
                <a:sym typeface="Tahoma"/>
              </a:defRPr>
            </a:lvl3pPr>
            <a:lvl4pPr marL="0" marR="0" lvl="3" indent="0" algn="l" rtl="0">
              <a:spcBef>
                <a:spcPts val="0"/>
              </a:spcBef>
              <a:spcAft>
                <a:spcPts val="0"/>
              </a:spcAft>
              <a:buNone/>
              <a:defRPr sz="4400" b="0" i="0" u="none" strike="noStrike" cap="none">
                <a:solidFill>
                  <a:schemeClr val="lt2"/>
                </a:solidFill>
                <a:latin typeface="Tahoma"/>
                <a:ea typeface="Tahoma"/>
                <a:cs typeface="Tahoma"/>
                <a:sym typeface="Tahoma"/>
              </a:defRPr>
            </a:lvl4pPr>
            <a:lvl5pPr marL="0" marR="0" lvl="4" indent="0" algn="l" rtl="0">
              <a:spcBef>
                <a:spcPts val="0"/>
              </a:spcBef>
              <a:spcAft>
                <a:spcPts val="0"/>
              </a:spcAft>
              <a:buNone/>
              <a:defRPr sz="4400" b="0" i="0" u="none" strike="noStrike" cap="none">
                <a:solidFill>
                  <a:schemeClr val="lt2"/>
                </a:solidFill>
                <a:latin typeface="Tahoma"/>
                <a:ea typeface="Tahoma"/>
                <a:cs typeface="Tahoma"/>
                <a:sym typeface="Tahoma"/>
              </a:defRPr>
            </a:lvl5pPr>
            <a:lvl6pPr marL="457200" marR="0" lvl="5" indent="0" algn="l" rtl="0">
              <a:spcBef>
                <a:spcPts val="0"/>
              </a:spcBef>
              <a:spcAft>
                <a:spcPts val="0"/>
              </a:spcAft>
              <a:buNone/>
              <a:defRPr sz="4400" b="0" i="0" u="none" strike="noStrike" cap="none">
                <a:solidFill>
                  <a:schemeClr val="lt2"/>
                </a:solidFill>
                <a:latin typeface="Tahoma"/>
                <a:ea typeface="Tahoma"/>
                <a:cs typeface="Tahoma"/>
                <a:sym typeface="Tahoma"/>
              </a:defRPr>
            </a:lvl6pPr>
            <a:lvl7pPr marL="914400" marR="0" lvl="6" indent="0" algn="l" rtl="0">
              <a:spcBef>
                <a:spcPts val="0"/>
              </a:spcBef>
              <a:spcAft>
                <a:spcPts val="0"/>
              </a:spcAft>
              <a:buNone/>
              <a:defRPr sz="4400" b="0" i="0" u="none" strike="noStrike" cap="none">
                <a:solidFill>
                  <a:schemeClr val="lt2"/>
                </a:solidFill>
                <a:latin typeface="Tahoma"/>
                <a:ea typeface="Tahoma"/>
                <a:cs typeface="Tahoma"/>
                <a:sym typeface="Tahoma"/>
              </a:defRPr>
            </a:lvl7pPr>
            <a:lvl8pPr marL="1371600" marR="0" lvl="7" indent="0" algn="l" rtl="0">
              <a:spcBef>
                <a:spcPts val="0"/>
              </a:spcBef>
              <a:spcAft>
                <a:spcPts val="0"/>
              </a:spcAft>
              <a:buNone/>
              <a:defRPr sz="4400" b="0" i="0" u="none" strike="noStrike" cap="none">
                <a:solidFill>
                  <a:schemeClr val="lt2"/>
                </a:solidFill>
                <a:latin typeface="Tahoma"/>
                <a:ea typeface="Tahoma"/>
                <a:cs typeface="Tahoma"/>
                <a:sym typeface="Tahoma"/>
              </a:defRPr>
            </a:lvl8pPr>
            <a:lvl9pPr marL="1828800" marR="0" lvl="8" indent="0" algn="l" rtl="0">
              <a:spcBef>
                <a:spcPts val="0"/>
              </a:spcBef>
              <a:spcAft>
                <a:spcPts val="0"/>
              </a:spcAft>
              <a:buNone/>
              <a:defRPr sz="4400" b="0" i="0" u="none" strike="noStrike" cap="none">
                <a:solidFill>
                  <a:schemeClr val="lt2"/>
                </a:solidFill>
                <a:latin typeface="Tahoma"/>
                <a:ea typeface="Tahoma"/>
                <a:cs typeface="Tahoma"/>
                <a:sym typeface="Tahoma"/>
              </a:defRPr>
            </a:lvl9pPr>
          </a:lstStyle>
          <a:p>
            <a:endParaRPr/>
          </a:p>
        </p:txBody>
      </p:sp>
      <p:sp>
        <p:nvSpPr>
          <p:cNvPr id="63" name="Shape 63"/>
          <p:cNvSpPr txBox="1">
            <a:spLocks noGrp="1"/>
          </p:cNvSpPr>
          <p:nvPr>
            <p:ph type="body" idx="1"/>
          </p:nvPr>
        </p:nvSpPr>
        <p:spPr>
          <a:xfrm>
            <a:off x="457200" y="1905000"/>
            <a:ext cx="8229600" cy="4114800"/>
          </a:xfrm>
          <a:prstGeom prst="rect">
            <a:avLst/>
          </a:prstGeom>
          <a:noFill/>
          <a:ln>
            <a:noFill/>
          </a:ln>
        </p:spPr>
        <p:txBody>
          <a:bodyPr lIns="91425" tIns="91425" rIns="91425" bIns="91425" anchor="t" anchorCtr="0"/>
          <a:lstStyle>
            <a:lvl1pPr marL="342900" marR="0" lvl="0" indent="-99059" algn="l" rtl="0">
              <a:spcBef>
                <a:spcPts val="640"/>
              </a:spcBef>
              <a:spcAft>
                <a:spcPts val="0"/>
              </a:spcAft>
              <a:buClr>
                <a:schemeClr val="hlink"/>
              </a:buClr>
              <a:buSzPct val="120000"/>
              <a:buFont typeface="Tahoma"/>
              <a:buChar char="•"/>
              <a:defRPr sz="3200" b="0" i="0" u="none" strike="noStrike" cap="none">
                <a:solidFill>
                  <a:schemeClr val="lt1"/>
                </a:solidFill>
                <a:latin typeface="Tahoma"/>
                <a:ea typeface="Tahoma"/>
                <a:cs typeface="Tahoma"/>
                <a:sym typeface="Tahoma"/>
              </a:defRPr>
            </a:lvl1pPr>
            <a:lvl2pPr marL="742950" marR="0" lvl="1" indent="-107950" algn="l" rtl="0">
              <a:spcBef>
                <a:spcPts val="560"/>
              </a:spcBef>
              <a:spcAft>
                <a:spcPts val="0"/>
              </a:spcAft>
              <a:buClr>
                <a:schemeClr val="lt1"/>
              </a:buClr>
              <a:buSzPct val="100000"/>
              <a:buFont typeface="Tahoma"/>
              <a:buChar char="–"/>
              <a:defRPr sz="2800" b="0" i="0" u="none" strike="noStrike" cap="none">
                <a:solidFill>
                  <a:schemeClr val="lt1"/>
                </a:solidFill>
                <a:latin typeface="Tahoma"/>
                <a:ea typeface="Tahoma"/>
                <a:cs typeface="Tahoma"/>
                <a:sym typeface="Tahoma"/>
              </a:defRPr>
            </a:lvl2pPr>
            <a:lvl3pPr marL="1143000" marR="0" lvl="2" indent="-45719" algn="l" rtl="0">
              <a:spcBef>
                <a:spcPts val="480"/>
              </a:spcBef>
              <a:spcAft>
                <a:spcPts val="0"/>
              </a:spcAft>
              <a:buClr>
                <a:schemeClr val="hlink"/>
              </a:buClr>
              <a:buSzPct val="119999"/>
              <a:buFont typeface="Tahoma"/>
              <a:buChar char="•"/>
              <a:defRPr sz="2400" b="0" i="0" u="none" strike="noStrike" cap="none">
                <a:solidFill>
                  <a:schemeClr val="lt1"/>
                </a:solidFill>
                <a:latin typeface="Tahoma"/>
                <a:ea typeface="Tahoma"/>
                <a:cs typeface="Tahoma"/>
                <a:sym typeface="Tahoma"/>
              </a:defRPr>
            </a:lvl3pPr>
            <a:lvl4pPr marL="1600200" marR="0" lvl="3" indent="-101600" algn="l" rtl="0">
              <a:spcBef>
                <a:spcPts val="400"/>
              </a:spcBef>
              <a:spcAft>
                <a:spcPts val="0"/>
              </a:spcAft>
              <a:buClr>
                <a:schemeClr val="lt1"/>
              </a:buClr>
              <a:buSzPct val="100000"/>
              <a:buFont typeface="Tahoma"/>
              <a:buChar char="–"/>
              <a:defRPr sz="2000" b="0" i="0" u="none" strike="noStrike" cap="none">
                <a:solidFill>
                  <a:schemeClr val="lt1"/>
                </a:solidFill>
                <a:latin typeface="Tahoma"/>
                <a:ea typeface="Tahoma"/>
                <a:cs typeface="Tahoma"/>
                <a:sym typeface="Tahoma"/>
              </a:defRPr>
            </a:lvl4pPr>
            <a:lvl5pPr marL="2057400" marR="0" lvl="4"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5pPr>
            <a:lvl6pPr marL="2514600" marR="0" lvl="5"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6pPr>
            <a:lvl7pPr marL="2971800" marR="0" lvl="6"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7pPr>
            <a:lvl8pPr marL="3429000" marR="0" lvl="7"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8pPr>
            <a:lvl9pPr marL="3886200" marR="0" lvl="8"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9pPr>
          </a:lstStyle>
          <a:p>
            <a:endParaRPr/>
          </a:p>
        </p:txBody>
      </p:sp>
      <p:sp>
        <p:nvSpPr>
          <p:cNvPr id="64" name="Shape 64"/>
          <p:cNvSpPr txBox="1">
            <a:spLocks noGrp="1"/>
          </p:cNvSpPr>
          <p:nvPr>
            <p:ph type="dt" idx="10"/>
          </p:nvPr>
        </p:nvSpPr>
        <p:spPr>
          <a:xfrm>
            <a:off x="457200" y="6245225"/>
            <a:ext cx="2133599"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65" name="Shape 65"/>
          <p:cNvSpPr txBox="1">
            <a:spLocks noGrp="1"/>
          </p:cNvSpPr>
          <p:nvPr>
            <p:ph type="ftr" idx="11"/>
          </p:nvPr>
        </p:nvSpPr>
        <p:spPr>
          <a:xfrm>
            <a:off x="3124200" y="6245225"/>
            <a:ext cx="2895600"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66" name="Shape 66"/>
          <p:cNvSpPr txBox="1">
            <a:spLocks noGrp="1"/>
          </p:cNvSpPr>
          <p:nvPr>
            <p:ph type="sldNum" idx="12"/>
          </p:nvPr>
        </p:nvSpPr>
        <p:spPr>
          <a:xfrm>
            <a:off x="6553200" y="6245225"/>
            <a:ext cx="2133599" cy="476249"/>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lt1"/>
              </a:buClr>
              <a:buSzPct val="25000"/>
              <a:buFont typeface="Arial"/>
              <a:buNone/>
            </a:pPr>
            <a:fld id="{00000000-1234-1234-1234-123412341234}" type="slidenum">
              <a:rPr lang="en-US" sz="1400" b="0" i="0" u="none">
                <a:solidFill>
                  <a:schemeClr val="lt1"/>
                </a:solidFill>
                <a:latin typeface="Arial"/>
                <a:ea typeface="Arial"/>
                <a:cs typeface="Arial"/>
                <a:sym typeface="Arial"/>
              </a:rPr>
              <a:t>‹#›</a:t>
            </a:fld>
            <a:endParaRPr lang="en-US" sz="1400" b="0" i="0" u="none">
              <a:solidFill>
                <a:schemeClr val="lt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67"/>
        <p:cNvGrpSpPr/>
        <p:nvPr/>
      </p:nvGrpSpPr>
      <p:grpSpPr>
        <a:xfrm>
          <a:off x="0" y="0"/>
          <a:ext cx="0" cy="0"/>
          <a:chOff x="0" y="0"/>
          <a:chExt cx="0" cy="0"/>
        </a:xfrm>
      </p:grpSpPr>
      <p:sp>
        <p:nvSpPr>
          <p:cNvPr id="68" name="Shape 68"/>
          <p:cNvSpPr txBox="1">
            <a:spLocks noGrp="1"/>
          </p:cNvSpPr>
          <p:nvPr>
            <p:ph type="title"/>
          </p:nvPr>
        </p:nvSpPr>
        <p:spPr>
          <a:xfrm>
            <a:off x="457200" y="292100"/>
            <a:ext cx="8229600" cy="1384299"/>
          </a:xfrm>
          <a:prstGeom prst="rect">
            <a:avLst/>
          </a:prstGeom>
          <a:noFill/>
          <a:ln>
            <a:noFill/>
          </a:ln>
        </p:spPr>
        <p:txBody>
          <a:bodyPr lIns="91425" tIns="91425" rIns="91425" bIns="91425" anchor="ctr" anchorCtr="0"/>
          <a:lstStyle>
            <a:lvl1pPr marL="0" marR="0" lvl="0" indent="0" algn="l" rtl="0">
              <a:spcBef>
                <a:spcPts val="0"/>
              </a:spcBef>
              <a:spcAft>
                <a:spcPts val="0"/>
              </a:spcAft>
              <a:buNone/>
              <a:defRPr sz="4400" b="0" i="0" u="none" strike="noStrike" cap="none">
                <a:solidFill>
                  <a:schemeClr val="lt2"/>
                </a:solidFill>
                <a:latin typeface="Tahoma"/>
                <a:ea typeface="Tahoma"/>
                <a:cs typeface="Tahoma"/>
                <a:sym typeface="Tahoma"/>
              </a:defRPr>
            </a:lvl1pPr>
            <a:lvl2pPr marL="0" marR="0" lvl="1" indent="0" algn="l" rtl="0">
              <a:spcBef>
                <a:spcPts val="0"/>
              </a:spcBef>
              <a:spcAft>
                <a:spcPts val="0"/>
              </a:spcAft>
              <a:buNone/>
              <a:defRPr sz="4400" b="0" i="0" u="none" strike="noStrike" cap="none">
                <a:solidFill>
                  <a:schemeClr val="lt2"/>
                </a:solidFill>
                <a:latin typeface="Tahoma"/>
                <a:ea typeface="Tahoma"/>
                <a:cs typeface="Tahoma"/>
                <a:sym typeface="Tahoma"/>
              </a:defRPr>
            </a:lvl2pPr>
            <a:lvl3pPr marL="0" marR="0" lvl="2" indent="0" algn="l" rtl="0">
              <a:spcBef>
                <a:spcPts val="0"/>
              </a:spcBef>
              <a:spcAft>
                <a:spcPts val="0"/>
              </a:spcAft>
              <a:buNone/>
              <a:defRPr sz="4400" b="0" i="0" u="none" strike="noStrike" cap="none">
                <a:solidFill>
                  <a:schemeClr val="lt2"/>
                </a:solidFill>
                <a:latin typeface="Tahoma"/>
                <a:ea typeface="Tahoma"/>
                <a:cs typeface="Tahoma"/>
                <a:sym typeface="Tahoma"/>
              </a:defRPr>
            </a:lvl3pPr>
            <a:lvl4pPr marL="0" marR="0" lvl="3" indent="0" algn="l" rtl="0">
              <a:spcBef>
                <a:spcPts val="0"/>
              </a:spcBef>
              <a:spcAft>
                <a:spcPts val="0"/>
              </a:spcAft>
              <a:buNone/>
              <a:defRPr sz="4400" b="0" i="0" u="none" strike="noStrike" cap="none">
                <a:solidFill>
                  <a:schemeClr val="lt2"/>
                </a:solidFill>
                <a:latin typeface="Tahoma"/>
                <a:ea typeface="Tahoma"/>
                <a:cs typeface="Tahoma"/>
                <a:sym typeface="Tahoma"/>
              </a:defRPr>
            </a:lvl4pPr>
            <a:lvl5pPr marL="0" marR="0" lvl="4" indent="0" algn="l" rtl="0">
              <a:spcBef>
                <a:spcPts val="0"/>
              </a:spcBef>
              <a:spcAft>
                <a:spcPts val="0"/>
              </a:spcAft>
              <a:buNone/>
              <a:defRPr sz="4400" b="0" i="0" u="none" strike="noStrike" cap="none">
                <a:solidFill>
                  <a:schemeClr val="lt2"/>
                </a:solidFill>
                <a:latin typeface="Tahoma"/>
                <a:ea typeface="Tahoma"/>
                <a:cs typeface="Tahoma"/>
                <a:sym typeface="Tahoma"/>
              </a:defRPr>
            </a:lvl5pPr>
            <a:lvl6pPr marL="457200" marR="0" lvl="5" indent="0" algn="l" rtl="0">
              <a:spcBef>
                <a:spcPts val="0"/>
              </a:spcBef>
              <a:spcAft>
                <a:spcPts val="0"/>
              </a:spcAft>
              <a:buNone/>
              <a:defRPr sz="4400" b="0" i="0" u="none" strike="noStrike" cap="none">
                <a:solidFill>
                  <a:schemeClr val="lt2"/>
                </a:solidFill>
                <a:latin typeface="Tahoma"/>
                <a:ea typeface="Tahoma"/>
                <a:cs typeface="Tahoma"/>
                <a:sym typeface="Tahoma"/>
              </a:defRPr>
            </a:lvl6pPr>
            <a:lvl7pPr marL="914400" marR="0" lvl="6" indent="0" algn="l" rtl="0">
              <a:spcBef>
                <a:spcPts val="0"/>
              </a:spcBef>
              <a:spcAft>
                <a:spcPts val="0"/>
              </a:spcAft>
              <a:buNone/>
              <a:defRPr sz="4400" b="0" i="0" u="none" strike="noStrike" cap="none">
                <a:solidFill>
                  <a:schemeClr val="lt2"/>
                </a:solidFill>
                <a:latin typeface="Tahoma"/>
                <a:ea typeface="Tahoma"/>
                <a:cs typeface="Tahoma"/>
                <a:sym typeface="Tahoma"/>
              </a:defRPr>
            </a:lvl7pPr>
            <a:lvl8pPr marL="1371600" marR="0" lvl="7" indent="0" algn="l" rtl="0">
              <a:spcBef>
                <a:spcPts val="0"/>
              </a:spcBef>
              <a:spcAft>
                <a:spcPts val="0"/>
              </a:spcAft>
              <a:buNone/>
              <a:defRPr sz="4400" b="0" i="0" u="none" strike="noStrike" cap="none">
                <a:solidFill>
                  <a:schemeClr val="lt2"/>
                </a:solidFill>
                <a:latin typeface="Tahoma"/>
                <a:ea typeface="Tahoma"/>
                <a:cs typeface="Tahoma"/>
                <a:sym typeface="Tahoma"/>
              </a:defRPr>
            </a:lvl8pPr>
            <a:lvl9pPr marL="1828800" marR="0" lvl="8" indent="0" algn="l" rtl="0">
              <a:spcBef>
                <a:spcPts val="0"/>
              </a:spcBef>
              <a:spcAft>
                <a:spcPts val="0"/>
              </a:spcAft>
              <a:buNone/>
              <a:defRPr sz="4400" b="0" i="0" u="none" strike="noStrike" cap="none">
                <a:solidFill>
                  <a:schemeClr val="lt2"/>
                </a:solidFill>
                <a:latin typeface="Tahoma"/>
                <a:ea typeface="Tahoma"/>
                <a:cs typeface="Tahoma"/>
                <a:sym typeface="Tahoma"/>
              </a:defRPr>
            </a:lvl9pPr>
          </a:lstStyle>
          <a:p>
            <a:endParaRPr/>
          </a:p>
        </p:txBody>
      </p:sp>
      <p:sp>
        <p:nvSpPr>
          <p:cNvPr id="69" name="Shape 69"/>
          <p:cNvSpPr txBox="1">
            <a:spLocks noGrp="1"/>
          </p:cNvSpPr>
          <p:nvPr>
            <p:ph type="body" idx="1"/>
          </p:nvPr>
        </p:nvSpPr>
        <p:spPr>
          <a:xfrm>
            <a:off x="457200" y="1905000"/>
            <a:ext cx="8229600" cy="4114800"/>
          </a:xfrm>
          <a:prstGeom prst="rect">
            <a:avLst/>
          </a:prstGeom>
          <a:noFill/>
          <a:ln>
            <a:noFill/>
          </a:ln>
        </p:spPr>
        <p:txBody>
          <a:bodyPr lIns="91425" tIns="91425" rIns="91425" bIns="91425" anchor="t" anchorCtr="0"/>
          <a:lstStyle>
            <a:lvl1pPr marL="342900" marR="0" lvl="0" indent="-99059" algn="l" rtl="0">
              <a:spcBef>
                <a:spcPts val="640"/>
              </a:spcBef>
              <a:spcAft>
                <a:spcPts val="0"/>
              </a:spcAft>
              <a:buClr>
                <a:schemeClr val="hlink"/>
              </a:buClr>
              <a:buSzPct val="120000"/>
              <a:buFont typeface="Tahoma"/>
              <a:buChar char="•"/>
              <a:defRPr sz="3200" b="0" i="0" u="none" strike="noStrike" cap="none">
                <a:solidFill>
                  <a:schemeClr val="lt1"/>
                </a:solidFill>
                <a:latin typeface="Tahoma"/>
                <a:ea typeface="Tahoma"/>
                <a:cs typeface="Tahoma"/>
                <a:sym typeface="Tahoma"/>
              </a:defRPr>
            </a:lvl1pPr>
            <a:lvl2pPr marL="742950" marR="0" lvl="1" indent="-107950" algn="l" rtl="0">
              <a:spcBef>
                <a:spcPts val="560"/>
              </a:spcBef>
              <a:spcAft>
                <a:spcPts val="0"/>
              </a:spcAft>
              <a:buClr>
                <a:schemeClr val="lt1"/>
              </a:buClr>
              <a:buSzPct val="100000"/>
              <a:buFont typeface="Tahoma"/>
              <a:buChar char="–"/>
              <a:defRPr sz="2800" b="0" i="0" u="none" strike="noStrike" cap="none">
                <a:solidFill>
                  <a:schemeClr val="lt1"/>
                </a:solidFill>
                <a:latin typeface="Tahoma"/>
                <a:ea typeface="Tahoma"/>
                <a:cs typeface="Tahoma"/>
                <a:sym typeface="Tahoma"/>
              </a:defRPr>
            </a:lvl2pPr>
            <a:lvl3pPr marL="1143000" marR="0" lvl="2" indent="-45719" algn="l" rtl="0">
              <a:spcBef>
                <a:spcPts val="480"/>
              </a:spcBef>
              <a:spcAft>
                <a:spcPts val="0"/>
              </a:spcAft>
              <a:buClr>
                <a:schemeClr val="hlink"/>
              </a:buClr>
              <a:buSzPct val="119999"/>
              <a:buFont typeface="Tahoma"/>
              <a:buChar char="•"/>
              <a:defRPr sz="2400" b="0" i="0" u="none" strike="noStrike" cap="none">
                <a:solidFill>
                  <a:schemeClr val="lt1"/>
                </a:solidFill>
                <a:latin typeface="Tahoma"/>
                <a:ea typeface="Tahoma"/>
                <a:cs typeface="Tahoma"/>
                <a:sym typeface="Tahoma"/>
              </a:defRPr>
            </a:lvl3pPr>
            <a:lvl4pPr marL="1600200" marR="0" lvl="3" indent="-101600" algn="l" rtl="0">
              <a:spcBef>
                <a:spcPts val="400"/>
              </a:spcBef>
              <a:spcAft>
                <a:spcPts val="0"/>
              </a:spcAft>
              <a:buClr>
                <a:schemeClr val="lt1"/>
              </a:buClr>
              <a:buSzPct val="100000"/>
              <a:buFont typeface="Tahoma"/>
              <a:buChar char="–"/>
              <a:defRPr sz="2000" b="0" i="0" u="none" strike="noStrike" cap="none">
                <a:solidFill>
                  <a:schemeClr val="lt1"/>
                </a:solidFill>
                <a:latin typeface="Tahoma"/>
                <a:ea typeface="Tahoma"/>
                <a:cs typeface="Tahoma"/>
                <a:sym typeface="Tahoma"/>
              </a:defRPr>
            </a:lvl4pPr>
            <a:lvl5pPr marL="2057400" marR="0" lvl="4"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5pPr>
            <a:lvl6pPr marL="2514600" marR="0" lvl="5"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6pPr>
            <a:lvl7pPr marL="2971800" marR="0" lvl="6"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7pPr>
            <a:lvl8pPr marL="3429000" marR="0" lvl="7"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8pPr>
            <a:lvl9pPr marL="3886200" marR="0" lvl="8"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9pPr>
          </a:lstStyle>
          <a:p>
            <a:endParaRPr/>
          </a:p>
        </p:txBody>
      </p:sp>
      <p:sp>
        <p:nvSpPr>
          <p:cNvPr id="70" name="Shape 70"/>
          <p:cNvSpPr txBox="1">
            <a:spLocks noGrp="1"/>
          </p:cNvSpPr>
          <p:nvPr>
            <p:ph type="dt" idx="10"/>
          </p:nvPr>
        </p:nvSpPr>
        <p:spPr>
          <a:xfrm>
            <a:off x="457200" y="6245225"/>
            <a:ext cx="2133599"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71" name="Shape 71"/>
          <p:cNvSpPr txBox="1">
            <a:spLocks noGrp="1"/>
          </p:cNvSpPr>
          <p:nvPr>
            <p:ph type="ftr" idx="11"/>
          </p:nvPr>
        </p:nvSpPr>
        <p:spPr>
          <a:xfrm>
            <a:off x="3124200" y="6245225"/>
            <a:ext cx="2895600"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72" name="Shape 72"/>
          <p:cNvSpPr txBox="1">
            <a:spLocks noGrp="1"/>
          </p:cNvSpPr>
          <p:nvPr>
            <p:ph type="sldNum" idx="12"/>
          </p:nvPr>
        </p:nvSpPr>
        <p:spPr>
          <a:xfrm>
            <a:off x="6553200" y="6245225"/>
            <a:ext cx="2133599" cy="476249"/>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lt1"/>
              </a:buClr>
              <a:buSzPct val="25000"/>
              <a:buFont typeface="Arial"/>
              <a:buNone/>
            </a:pPr>
            <a:fld id="{00000000-1234-1234-1234-123412341234}" type="slidenum">
              <a:rPr lang="en-US" sz="1400" b="0" i="0" u="none">
                <a:solidFill>
                  <a:schemeClr val="lt1"/>
                </a:solidFill>
                <a:latin typeface="Arial"/>
                <a:ea typeface="Arial"/>
                <a:cs typeface="Arial"/>
                <a:sym typeface="Arial"/>
              </a:rPr>
              <a:t>‹#›</a:t>
            </a:fld>
            <a:endParaRPr lang="en-US" sz="1400" b="0" i="0" u="none">
              <a:solidFill>
                <a:schemeClr val="lt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52"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79"/>
        <p:cNvGrpSpPr/>
        <p:nvPr/>
      </p:nvGrpSpPr>
      <p:grpSpPr>
        <a:xfrm>
          <a:off x="0" y="0"/>
          <a:ext cx="0" cy="0"/>
          <a:chOff x="0" y="0"/>
          <a:chExt cx="0" cy="0"/>
        </a:xfrm>
      </p:grpSpPr>
      <p:sp>
        <p:nvSpPr>
          <p:cNvPr id="80" name="Shape 80"/>
          <p:cNvSpPr txBox="1">
            <a:spLocks noGrp="1"/>
          </p:cNvSpPr>
          <p:nvPr>
            <p:ph type="title"/>
          </p:nvPr>
        </p:nvSpPr>
        <p:spPr>
          <a:xfrm>
            <a:off x="457200" y="292100"/>
            <a:ext cx="8229600" cy="1384299"/>
          </a:xfrm>
          <a:prstGeom prst="rect">
            <a:avLst/>
          </a:prstGeom>
          <a:noFill/>
          <a:ln>
            <a:noFill/>
          </a:ln>
        </p:spPr>
        <p:txBody>
          <a:bodyPr lIns="91425" tIns="91425" rIns="91425" bIns="91425" anchor="ctr" anchorCtr="0"/>
          <a:lstStyle>
            <a:lvl1pPr marL="0" marR="0" lvl="0" indent="0" algn="l" rtl="0">
              <a:spcBef>
                <a:spcPts val="0"/>
              </a:spcBef>
              <a:spcAft>
                <a:spcPts val="0"/>
              </a:spcAft>
              <a:buNone/>
              <a:defRPr sz="4400" b="0" i="0" u="none" strike="noStrike" cap="none">
                <a:solidFill>
                  <a:schemeClr val="lt2"/>
                </a:solidFill>
                <a:latin typeface="Tahoma"/>
                <a:ea typeface="Tahoma"/>
                <a:cs typeface="Tahoma"/>
                <a:sym typeface="Tahoma"/>
              </a:defRPr>
            </a:lvl1pPr>
            <a:lvl2pPr marL="0" marR="0" lvl="1" indent="0" algn="l" rtl="0">
              <a:spcBef>
                <a:spcPts val="0"/>
              </a:spcBef>
              <a:spcAft>
                <a:spcPts val="0"/>
              </a:spcAft>
              <a:buNone/>
              <a:defRPr sz="4400" b="0" i="0" u="none" strike="noStrike" cap="none">
                <a:solidFill>
                  <a:schemeClr val="lt2"/>
                </a:solidFill>
                <a:latin typeface="Tahoma"/>
                <a:ea typeface="Tahoma"/>
                <a:cs typeface="Tahoma"/>
                <a:sym typeface="Tahoma"/>
              </a:defRPr>
            </a:lvl2pPr>
            <a:lvl3pPr marL="0" marR="0" lvl="2" indent="0" algn="l" rtl="0">
              <a:spcBef>
                <a:spcPts val="0"/>
              </a:spcBef>
              <a:spcAft>
                <a:spcPts val="0"/>
              </a:spcAft>
              <a:buNone/>
              <a:defRPr sz="4400" b="0" i="0" u="none" strike="noStrike" cap="none">
                <a:solidFill>
                  <a:schemeClr val="lt2"/>
                </a:solidFill>
                <a:latin typeface="Tahoma"/>
                <a:ea typeface="Tahoma"/>
                <a:cs typeface="Tahoma"/>
                <a:sym typeface="Tahoma"/>
              </a:defRPr>
            </a:lvl3pPr>
            <a:lvl4pPr marL="0" marR="0" lvl="3" indent="0" algn="l" rtl="0">
              <a:spcBef>
                <a:spcPts val="0"/>
              </a:spcBef>
              <a:spcAft>
                <a:spcPts val="0"/>
              </a:spcAft>
              <a:buNone/>
              <a:defRPr sz="4400" b="0" i="0" u="none" strike="noStrike" cap="none">
                <a:solidFill>
                  <a:schemeClr val="lt2"/>
                </a:solidFill>
                <a:latin typeface="Tahoma"/>
                <a:ea typeface="Tahoma"/>
                <a:cs typeface="Tahoma"/>
                <a:sym typeface="Tahoma"/>
              </a:defRPr>
            </a:lvl4pPr>
            <a:lvl5pPr marL="0" marR="0" lvl="4" indent="0" algn="l" rtl="0">
              <a:spcBef>
                <a:spcPts val="0"/>
              </a:spcBef>
              <a:spcAft>
                <a:spcPts val="0"/>
              </a:spcAft>
              <a:buNone/>
              <a:defRPr sz="4400" b="0" i="0" u="none" strike="noStrike" cap="none">
                <a:solidFill>
                  <a:schemeClr val="lt2"/>
                </a:solidFill>
                <a:latin typeface="Tahoma"/>
                <a:ea typeface="Tahoma"/>
                <a:cs typeface="Tahoma"/>
                <a:sym typeface="Tahoma"/>
              </a:defRPr>
            </a:lvl5pPr>
            <a:lvl6pPr marL="457200" marR="0" lvl="5" indent="0" algn="l" rtl="0">
              <a:spcBef>
                <a:spcPts val="0"/>
              </a:spcBef>
              <a:spcAft>
                <a:spcPts val="0"/>
              </a:spcAft>
              <a:buNone/>
              <a:defRPr sz="4400" b="0" i="0" u="none" strike="noStrike" cap="none">
                <a:solidFill>
                  <a:schemeClr val="lt2"/>
                </a:solidFill>
                <a:latin typeface="Tahoma"/>
                <a:ea typeface="Tahoma"/>
                <a:cs typeface="Tahoma"/>
                <a:sym typeface="Tahoma"/>
              </a:defRPr>
            </a:lvl6pPr>
            <a:lvl7pPr marL="914400" marR="0" lvl="6" indent="0" algn="l" rtl="0">
              <a:spcBef>
                <a:spcPts val="0"/>
              </a:spcBef>
              <a:spcAft>
                <a:spcPts val="0"/>
              </a:spcAft>
              <a:buNone/>
              <a:defRPr sz="4400" b="0" i="0" u="none" strike="noStrike" cap="none">
                <a:solidFill>
                  <a:schemeClr val="lt2"/>
                </a:solidFill>
                <a:latin typeface="Tahoma"/>
                <a:ea typeface="Tahoma"/>
                <a:cs typeface="Tahoma"/>
                <a:sym typeface="Tahoma"/>
              </a:defRPr>
            </a:lvl7pPr>
            <a:lvl8pPr marL="1371600" marR="0" lvl="7" indent="0" algn="l" rtl="0">
              <a:spcBef>
                <a:spcPts val="0"/>
              </a:spcBef>
              <a:spcAft>
                <a:spcPts val="0"/>
              </a:spcAft>
              <a:buNone/>
              <a:defRPr sz="4400" b="0" i="0" u="none" strike="noStrike" cap="none">
                <a:solidFill>
                  <a:schemeClr val="lt2"/>
                </a:solidFill>
                <a:latin typeface="Tahoma"/>
                <a:ea typeface="Tahoma"/>
                <a:cs typeface="Tahoma"/>
                <a:sym typeface="Tahoma"/>
              </a:defRPr>
            </a:lvl8pPr>
            <a:lvl9pPr marL="1828800" marR="0" lvl="8" indent="0" algn="l" rtl="0">
              <a:spcBef>
                <a:spcPts val="0"/>
              </a:spcBef>
              <a:spcAft>
                <a:spcPts val="0"/>
              </a:spcAft>
              <a:buNone/>
              <a:defRPr sz="4400" b="0" i="0" u="none" strike="noStrike" cap="none">
                <a:solidFill>
                  <a:schemeClr val="lt2"/>
                </a:solidFill>
                <a:latin typeface="Tahoma"/>
                <a:ea typeface="Tahoma"/>
                <a:cs typeface="Tahoma"/>
                <a:sym typeface="Tahoma"/>
              </a:defRPr>
            </a:lvl9pPr>
          </a:lstStyle>
          <a:p>
            <a:endParaRPr/>
          </a:p>
        </p:txBody>
      </p:sp>
      <p:sp>
        <p:nvSpPr>
          <p:cNvPr id="81" name="Shape 81"/>
          <p:cNvSpPr txBox="1">
            <a:spLocks noGrp="1"/>
          </p:cNvSpPr>
          <p:nvPr>
            <p:ph type="body" idx="1"/>
          </p:nvPr>
        </p:nvSpPr>
        <p:spPr>
          <a:xfrm>
            <a:off x="457200" y="1905000"/>
            <a:ext cx="8229600" cy="4114800"/>
          </a:xfrm>
          <a:prstGeom prst="rect">
            <a:avLst/>
          </a:prstGeom>
          <a:noFill/>
          <a:ln>
            <a:noFill/>
          </a:ln>
        </p:spPr>
        <p:txBody>
          <a:bodyPr lIns="91425" tIns="91425" rIns="91425" bIns="91425" anchor="t" anchorCtr="0"/>
          <a:lstStyle>
            <a:lvl1pPr marL="342900" marR="0" lvl="0" indent="-99059" algn="l" rtl="0">
              <a:spcBef>
                <a:spcPts val="640"/>
              </a:spcBef>
              <a:spcAft>
                <a:spcPts val="0"/>
              </a:spcAft>
              <a:buClr>
                <a:schemeClr val="hlink"/>
              </a:buClr>
              <a:buSzPct val="120000"/>
              <a:buFont typeface="Tahoma"/>
              <a:buChar char="•"/>
              <a:defRPr sz="3200" b="0" i="0" u="none" strike="noStrike" cap="none">
                <a:solidFill>
                  <a:schemeClr val="lt1"/>
                </a:solidFill>
                <a:latin typeface="Tahoma"/>
                <a:ea typeface="Tahoma"/>
                <a:cs typeface="Tahoma"/>
                <a:sym typeface="Tahoma"/>
              </a:defRPr>
            </a:lvl1pPr>
            <a:lvl2pPr marL="742950" marR="0" lvl="1" indent="-107950" algn="l" rtl="0">
              <a:spcBef>
                <a:spcPts val="560"/>
              </a:spcBef>
              <a:spcAft>
                <a:spcPts val="0"/>
              </a:spcAft>
              <a:buClr>
                <a:schemeClr val="lt1"/>
              </a:buClr>
              <a:buSzPct val="100000"/>
              <a:buFont typeface="Tahoma"/>
              <a:buChar char="–"/>
              <a:defRPr sz="2800" b="0" i="0" u="none" strike="noStrike" cap="none">
                <a:solidFill>
                  <a:schemeClr val="lt1"/>
                </a:solidFill>
                <a:latin typeface="Tahoma"/>
                <a:ea typeface="Tahoma"/>
                <a:cs typeface="Tahoma"/>
                <a:sym typeface="Tahoma"/>
              </a:defRPr>
            </a:lvl2pPr>
            <a:lvl3pPr marL="1143000" marR="0" lvl="2" indent="-45719" algn="l" rtl="0">
              <a:spcBef>
                <a:spcPts val="480"/>
              </a:spcBef>
              <a:spcAft>
                <a:spcPts val="0"/>
              </a:spcAft>
              <a:buClr>
                <a:schemeClr val="hlink"/>
              </a:buClr>
              <a:buSzPct val="119999"/>
              <a:buFont typeface="Tahoma"/>
              <a:buChar char="•"/>
              <a:defRPr sz="2400" b="0" i="0" u="none" strike="noStrike" cap="none">
                <a:solidFill>
                  <a:schemeClr val="lt1"/>
                </a:solidFill>
                <a:latin typeface="Tahoma"/>
                <a:ea typeface="Tahoma"/>
                <a:cs typeface="Tahoma"/>
                <a:sym typeface="Tahoma"/>
              </a:defRPr>
            </a:lvl3pPr>
            <a:lvl4pPr marL="1600200" marR="0" lvl="3" indent="-101600" algn="l" rtl="0">
              <a:spcBef>
                <a:spcPts val="400"/>
              </a:spcBef>
              <a:spcAft>
                <a:spcPts val="0"/>
              </a:spcAft>
              <a:buClr>
                <a:schemeClr val="lt1"/>
              </a:buClr>
              <a:buSzPct val="100000"/>
              <a:buFont typeface="Tahoma"/>
              <a:buChar char="–"/>
              <a:defRPr sz="2000" b="0" i="0" u="none" strike="noStrike" cap="none">
                <a:solidFill>
                  <a:schemeClr val="lt1"/>
                </a:solidFill>
                <a:latin typeface="Tahoma"/>
                <a:ea typeface="Tahoma"/>
                <a:cs typeface="Tahoma"/>
                <a:sym typeface="Tahoma"/>
              </a:defRPr>
            </a:lvl4pPr>
            <a:lvl5pPr marL="2057400" marR="0" lvl="4"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5pPr>
            <a:lvl6pPr marL="2514600" marR="0" lvl="5"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6pPr>
            <a:lvl7pPr marL="2971800" marR="0" lvl="6"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7pPr>
            <a:lvl8pPr marL="3429000" marR="0" lvl="7"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8pPr>
            <a:lvl9pPr marL="3886200" marR="0" lvl="8"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9pPr>
          </a:lstStyle>
          <a:p>
            <a:endParaRPr/>
          </a:p>
        </p:txBody>
      </p:sp>
      <p:sp>
        <p:nvSpPr>
          <p:cNvPr id="82" name="Shape 82"/>
          <p:cNvSpPr txBox="1">
            <a:spLocks noGrp="1"/>
          </p:cNvSpPr>
          <p:nvPr>
            <p:ph type="dt" idx="10"/>
          </p:nvPr>
        </p:nvSpPr>
        <p:spPr>
          <a:xfrm>
            <a:off x="457200" y="6245225"/>
            <a:ext cx="2133599"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83" name="Shape 83"/>
          <p:cNvSpPr txBox="1">
            <a:spLocks noGrp="1"/>
          </p:cNvSpPr>
          <p:nvPr>
            <p:ph type="ftr" idx="11"/>
          </p:nvPr>
        </p:nvSpPr>
        <p:spPr>
          <a:xfrm>
            <a:off x="3124200" y="6245225"/>
            <a:ext cx="2895600"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84" name="Shape 84"/>
          <p:cNvSpPr txBox="1">
            <a:spLocks noGrp="1"/>
          </p:cNvSpPr>
          <p:nvPr>
            <p:ph type="sldNum" idx="12"/>
          </p:nvPr>
        </p:nvSpPr>
        <p:spPr>
          <a:xfrm>
            <a:off x="6553200" y="6245225"/>
            <a:ext cx="2133599" cy="476249"/>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lt1"/>
              </a:buClr>
              <a:buSzPct val="25000"/>
              <a:buFont typeface="Arial"/>
              <a:buNone/>
            </a:pPr>
            <a:fld id="{00000000-1234-1234-1234-123412341234}" type="slidenum">
              <a:rPr lang="en-US" sz="1400" b="0" i="0" u="none">
                <a:solidFill>
                  <a:schemeClr val="lt1"/>
                </a:solidFill>
                <a:latin typeface="Arial"/>
                <a:ea typeface="Arial"/>
                <a:cs typeface="Arial"/>
                <a:sym typeface="Arial"/>
              </a:rPr>
              <a:t>‹#›</a:t>
            </a:fld>
            <a:endParaRPr lang="en-US" sz="1400" b="0" i="0" u="none">
              <a:solidFill>
                <a:schemeClr val="lt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53"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92"/>
        <p:cNvGrpSpPr/>
        <p:nvPr/>
      </p:nvGrpSpPr>
      <p:grpSpPr>
        <a:xfrm>
          <a:off x="0" y="0"/>
          <a:ext cx="0" cy="0"/>
          <a:chOff x="0" y="0"/>
          <a:chExt cx="0" cy="0"/>
        </a:xfrm>
      </p:grpSpPr>
      <p:sp>
        <p:nvSpPr>
          <p:cNvPr id="93" name="Shape 93"/>
          <p:cNvSpPr txBox="1">
            <a:spLocks noGrp="1"/>
          </p:cNvSpPr>
          <p:nvPr>
            <p:ph type="title"/>
          </p:nvPr>
        </p:nvSpPr>
        <p:spPr>
          <a:xfrm>
            <a:off x="457200" y="292100"/>
            <a:ext cx="8229600" cy="1384299"/>
          </a:xfrm>
          <a:prstGeom prst="rect">
            <a:avLst/>
          </a:prstGeom>
          <a:noFill/>
          <a:ln>
            <a:noFill/>
          </a:ln>
        </p:spPr>
        <p:txBody>
          <a:bodyPr lIns="91425" tIns="91425" rIns="91425" bIns="91425" anchor="ctr" anchorCtr="0"/>
          <a:lstStyle>
            <a:lvl1pPr marL="0" marR="0" lvl="0" indent="0" algn="l" rtl="0">
              <a:spcBef>
                <a:spcPts val="0"/>
              </a:spcBef>
              <a:spcAft>
                <a:spcPts val="0"/>
              </a:spcAft>
              <a:buNone/>
              <a:defRPr sz="4400" b="0" i="0" u="none" strike="noStrike" cap="none">
                <a:solidFill>
                  <a:schemeClr val="lt2"/>
                </a:solidFill>
                <a:latin typeface="Tahoma"/>
                <a:ea typeface="Tahoma"/>
                <a:cs typeface="Tahoma"/>
                <a:sym typeface="Tahoma"/>
              </a:defRPr>
            </a:lvl1pPr>
            <a:lvl2pPr marL="0" marR="0" lvl="1" indent="0" algn="l" rtl="0">
              <a:spcBef>
                <a:spcPts val="0"/>
              </a:spcBef>
              <a:spcAft>
                <a:spcPts val="0"/>
              </a:spcAft>
              <a:buNone/>
              <a:defRPr sz="4400" b="0" i="0" u="none" strike="noStrike" cap="none">
                <a:solidFill>
                  <a:schemeClr val="lt2"/>
                </a:solidFill>
                <a:latin typeface="Tahoma"/>
                <a:ea typeface="Tahoma"/>
                <a:cs typeface="Tahoma"/>
                <a:sym typeface="Tahoma"/>
              </a:defRPr>
            </a:lvl2pPr>
            <a:lvl3pPr marL="0" marR="0" lvl="2" indent="0" algn="l" rtl="0">
              <a:spcBef>
                <a:spcPts val="0"/>
              </a:spcBef>
              <a:spcAft>
                <a:spcPts val="0"/>
              </a:spcAft>
              <a:buNone/>
              <a:defRPr sz="4400" b="0" i="0" u="none" strike="noStrike" cap="none">
                <a:solidFill>
                  <a:schemeClr val="lt2"/>
                </a:solidFill>
                <a:latin typeface="Tahoma"/>
                <a:ea typeface="Tahoma"/>
                <a:cs typeface="Tahoma"/>
                <a:sym typeface="Tahoma"/>
              </a:defRPr>
            </a:lvl3pPr>
            <a:lvl4pPr marL="0" marR="0" lvl="3" indent="0" algn="l" rtl="0">
              <a:spcBef>
                <a:spcPts val="0"/>
              </a:spcBef>
              <a:spcAft>
                <a:spcPts val="0"/>
              </a:spcAft>
              <a:buNone/>
              <a:defRPr sz="4400" b="0" i="0" u="none" strike="noStrike" cap="none">
                <a:solidFill>
                  <a:schemeClr val="lt2"/>
                </a:solidFill>
                <a:latin typeface="Tahoma"/>
                <a:ea typeface="Tahoma"/>
                <a:cs typeface="Tahoma"/>
                <a:sym typeface="Tahoma"/>
              </a:defRPr>
            </a:lvl4pPr>
            <a:lvl5pPr marL="0" marR="0" lvl="4" indent="0" algn="l" rtl="0">
              <a:spcBef>
                <a:spcPts val="0"/>
              </a:spcBef>
              <a:spcAft>
                <a:spcPts val="0"/>
              </a:spcAft>
              <a:buNone/>
              <a:defRPr sz="4400" b="0" i="0" u="none" strike="noStrike" cap="none">
                <a:solidFill>
                  <a:schemeClr val="lt2"/>
                </a:solidFill>
                <a:latin typeface="Tahoma"/>
                <a:ea typeface="Tahoma"/>
                <a:cs typeface="Tahoma"/>
                <a:sym typeface="Tahoma"/>
              </a:defRPr>
            </a:lvl5pPr>
            <a:lvl6pPr marL="457200" marR="0" lvl="5" indent="0" algn="l" rtl="0">
              <a:spcBef>
                <a:spcPts val="0"/>
              </a:spcBef>
              <a:spcAft>
                <a:spcPts val="0"/>
              </a:spcAft>
              <a:buNone/>
              <a:defRPr sz="4400" b="0" i="0" u="none" strike="noStrike" cap="none">
                <a:solidFill>
                  <a:schemeClr val="lt2"/>
                </a:solidFill>
                <a:latin typeface="Tahoma"/>
                <a:ea typeface="Tahoma"/>
                <a:cs typeface="Tahoma"/>
                <a:sym typeface="Tahoma"/>
              </a:defRPr>
            </a:lvl6pPr>
            <a:lvl7pPr marL="914400" marR="0" lvl="6" indent="0" algn="l" rtl="0">
              <a:spcBef>
                <a:spcPts val="0"/>
              </a:spcBef>
              <a:spcAft>
                <a:spcPts val="0"/>
              </a:spcAft>
              <a:buNone/>
              <a:defRPr sz="4400" b="0" i="0" u="none" strike="noStrike" cap="none">
                <a:solidFill>
                  <a:schemeClr val="lt2"/>
                </a:solidFill>
                <a:latin typeface="Tahoma"/>
                <a:ea typeface="Tahoma"/>
                <a:cs typeface="Tahoma"/>
                <a:sym typeface="Tahoma"/>
              </a:defRPr>
            </a:lvl7pPr>
            <a:lvl8pPr marL="1371600" marR="0" lvl="7" indent="0" algn="l" rtl="0">
              <a:spcBef>
                <a:spcPts val="0"/>
              </a:spcBef>
              <a:spcAft>
                <a:spcPts val="0"/>
              </a:spcAft>
              <a:buNone/>
              <a:defRPr sz="4400" b="0" i="0" u="none" strike="noStrike" cap="none">
                <a:solidFill>
                  <a:schemeClr val="lt2"/>
                </a:solidFill>
                <a:latin typeface="Tahoma"/>
                <a:ea typeface="Tahoma"/>
                <a:cs typeface="Tahoma"/>
                <a:sym typeface="Tahoma"/>
              </a:defRPr>
            </a:lvl8pPr>
            <a:lvl9pPr marL="1828800" marR="0" lvl="8" indent="0" algn="l" rtl="0">
              <a:spcBef>
                <a:spcPts val="0"/>
              </a:spcBef>
              <a:spcAft>
                <a:spcPts val="0"/>
              </a:spcAft>
              <a:buNone/>
              <a:defRPr sz="4400" b="0" i="0" u="none" strike="noStrike" cap="none">
                <a:solidFill>
                  <a:schemeClr val="lt2"/>
                </a:solidFill>
                <a:latin typeface="Tahoma"/>
                <a:ea typeface="Tahoma"/>
                <a:cs typeface="Tahoma"/>
                <a:sym typeface="Tahoma"/>
              </a:defRPr>
            </a:lvl9pPr>
          </a:lstStyle>
          <a:p>
            <a:endParaRPr/>
          </a:p>
        </p:txBody>
      </p:sp>
      <p:sp>
        <p:nvSpPr>
          <p:cNvPr id="94" name="Shape 94"/>
          <p:cNvSpPr txBox="1">
            <a:spLocks noGrp="1"/>
          </p:cNvSpPr>
          <p:nvPr>
            <p:ph type="body" idx="1"/>
          </p:nvPr>
        </p:nvSpPr>
        <p:spPr>
          <a:xfrm>
            <a:off x="457200" y="1905000"/>
            <a:ext cx="8229600" cy="4114800"/>
          </a:xfrm>
          <a:prstGeom prst="rect">
            <a:avLst/>
          </a:prstGeom>
          <a:noFill/>
          <a:ln>
            <a:noFill/>
          </a:ln>
        </p:spPr>
        <p:txBody>
          <a:bodyPr lIns="91425" tIns="91425" rIns="91425" bIns="91425" anchor="t" anchorCtr="0"/>
          <a:lstStyle>
            <a:lvl1pPr marL="342900" marR="0" lvl="0" indent="-99059" algn="l" rtl="0">
              <a:spcBef>
                <a:spcPts val="640"/>
              </a:spcBef>
              <a:spcAft>
                <a:spcPts val="0"/>
              </a:spcAft>
              <a:buClr>
                <a:schemeClr val="hlink"/>
              </a:buClr>
              <a:buSzPct val="120000"/>
              <a:buFont typeface="Tahoma"/>
              <a:buChar char="•"/>
              <a:defRPr sz="3200" b="0" i="0" u="none" strike="noStrike" cap="none">
                <a:solidFill>
                  <a:schemeClr val="lt1"/>
                </a:solidFill>
                <a:latin typeface="Tahoma"/>
                <a:ea typeface="Tahoma"/>
                <a:cs typeface="Tahoma"/>
                <a:sym typeface="Tahoma"/>
              </a:defRPr>
            </a:lvl1pPr>
            <a:lvl2pPr marL="742950" marR="0" lvl="1" indent="-107950" algn="l" rtl="0">
              <a:spcBef>
                <a:spcPts val="560"/>
              </a:spcBef>
              <a:spcAft>
                <a:spcPts val="0"/>
              </a:spcAft>
              <a:buClr>
                <a:schemeClr val="lt1"/>
              </a:buClr>
              <a:buSzPct val="100000"/>
              <a:buFont typeface="Tahoma"/>
              <a:buChar char="–"/>
              <a:defRPr sz="2800" b="0" i="0" u="none" strike="noStrike" cap="none">
                <a:solidFill>
                  <a:schemeClr val="lt1"/>
                </a:solidFill>
                <a:latin typeface="Tahoma"/>
                <a:ea typeface="Tahoma"/>
                <a:cs typeface="Tahoma"/>
                <a:sym typeface="Tahoma"/>
              </a:defRPr>
            </a:lvl2pPr>
            <a:lvl3pPr marL="1143000" marR="0" lvl="2" indent="-45719" algn="l" rtl="0">
              <a:spcBef>
                <a:spcPts val="480"/>
              </a:spcBef>
              <a:spcAft>
                <a:spcPts val="0"/>
              </a:spcAft>
              <a:buClr>
                <a:schemeClr val="hlink"/>
              </a:buClr>
              <a:buSzPct val="119999"/>
              <a:buFont typeface="Tahoma"/>
              <a:buChar char="•"/>
              <a:defRPr sz="2400" b="0" i="0" u="none" strike="noStrike" cap="none">
                <a:solidFill>
                  <a:schemeClr val="lt1"/>
                </a:solidFill>
                <a:latin typeface="Tahoma"/>
                <a:ea typeface="Tahoma"/>
                <a:cs typeface="Tahoma"/>
                <a:sym typeface="Tahoma"/>
              </a:defRPr>
            </a:lvl3pPr>
            <a:lvl4pPr marL="1600200" marR="0" lvl="3" indent="-101600" algn="l" rtl="0">
              <a:spcBef>
                <a:spcPts val="400"/>
              </a:spcBef>
              <a:spcAft>
                <a:spcPts val="0"/>
              </a:spcAft>
              <a:buClr>
                <a:schemeClr val="lt1"/>
              </a:buClr>
              <a:buSzPct val="100000"/>
              <a:buFont typeface="Tahoma"/>
              <a:buChar char="–"/>
              <a:defRPr sz="2000" b="0" i="0" u="none" strike="noStrike" cap="none">
                <a:solidFill>
                  <a:schemeClr val="lt1"/>
                </a:solidFill>
                <a:latin typeface="Tahoma"/>
                <a:ea typeface="Tahoma"/>
                <a:cs typeface="Tahoma"/>
                <a:sym typeface="Tahoma"/>
              </a:defRPr>
            </a:lvl4pPr>
            <a:lvl5pPr marL="2057400" marR="0" lvl="4"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5pPr>
            <a:lvl6pPr marL="2514600" marR="0" lvl="5"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6pPr>
            <a:lvl7pPr marL="2971800" marR="0" lvl="6"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7pPr>
            <a:lvl8pPr marL="3429000" marR="0" lvl="7"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8pPr>
            <a:lvl9pPr marL="3886200" marR="0" lvl="8"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9pPr>
          </a:lstStyle>
          <a:p>
            <a:endParaRPr/>
          </a:p>
        </p:txBody>
      </p:sp>
      <p:sp>
        <p:nvSpPr>
          <p:cNvPr id="95" name="Shape 95"/>
          <p:cNvSpPr txBox="1">
            <a:spLocks noGrp="1"/>
          </p:cNvSpPr>
          <p:nvPr>
            <p:ph type="dt" idx="10"/>
          </p:nvPr>
        </p:nvSpPr>
        <p:spPr>
          <a:xfrm>
            <a:off x="457200" y="6245225"/>
            <a:ext cx="2133599"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96" name="Shape 96"/>
          <p:cNvSpPr txBox="1">
            <a:spLocks noGrp="1"/>
          </p:cNvSpPr>
          <p:nvPr>
            <p:ph type="ftr" idx="11"/>
          </p:nvPr>
        </p:nvSpPr>
        <p:spPr>
          <a:xfrm>
            <a:off x="3124200" y="6245225"/>
            <a:ext cx="2895600"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97" name="Shape 97"/>
          <p:cNvSpPr txBox="1">
            <a:spLocks noGrp="1"/>
          </p:cNvSpPr>
          <p:nvPr>
            <p:ph type="sldNum" idx="12"/>
          </p:nvPr>
        </p:nvSpPr>
        <p:spPr>
          <a:xfrm>
            <a:off x="6553200" y="6245225"/>
            <a:ext cx="2133599" cy="476249"/>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lt1"/>
              </a:buClr>
              <a:buSzPct val="25000"/>
              <a:buFont typeface="Arial"/>
              <a:buNone/>
            </a:pPr>
            <a:fld id="{00000000-1234-1234-1234-123412341234}" type="slidenum">
              <a:rPr lang="en-US" sz="1400" b="0" i="0" u="none">
                <a:solidFill>
                  <a:schemeClr val="lt1"/>
                </a:solidFill>
                <a:latin typeface="Arial"/>
                <a:ea typeface="Arial"/>
                <a:cs typeface="Arial"/>
                <a:sym typeface="Arial"/>
              </a:rPr>
              <a:t>‹#›</a:t>
            </a:fld>
            <a:endParaRPr lang="en-US" sz="1400" b="0" i="0" u="none">
              <a:solidFill>
                <a:schemeClr val="lt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54"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107"/>
        <p:cNvGrpSpPr/>
        <p:nvPr/>
      </p:nvGrpSpPr>
      <p:grpSpPr>
        <a:xfrm>
          <a:off x="0" y="0"/>
          <a:ext cx="0" cy="0"/>
          <a:chOff x="0" y="0"/>
          <a:chExt cx="0" cy="0"/>
        </a:xfrm>
      </p:grpSpPr>
      <p:sp>
        <p:nvSpPr>
          <p:cNvPr id="108" name="Shape 108"/>
          <p:cNvSpPr txBox="1">
            <a:spLocks noGrp="1"/>
          </p:cNvSpPr>
          <p:nvPr>
            <p:ph type="title"/>
          </p:nvPr>
        </p:nvSpPr>
        <p:spPr>
          <a:xfrm>
            <a:off x="457200" y="292100"/>
            <a:ext cx="8229600" cy="1384299"/>
          </a:xfrm>
          <a:prstGeom prst="rect">
            <a:avLst/>
          </a:prstGeom>
          <a:noFill/>
          <a:ln>
            <a:noFill/>
          </a:ln>
        </p:spPr>
        <p:txBody>
          <a:bodyPr lIns="91425" tIns="91425" rIns="91425" bIns="91425" anchor="ctr" anchorCtr="0"/>
          <a:lstStyle>
            <a:lvl1pPr marL="0" marR="0" lvl="0" indent="0" algn="l" rtl="0">
              <a:spcBef>
                <a:spcPts val="0"/>
              </a:spcBef>
              <a:spcAft>
                <a:spcPts val="0"/>
              </a:spcAft>
              <a:buNone/>
              <a:defRPr sz="4400" b="0" i="0" u="none" strike="noStrike" cap="none">
                <a:solidFill>
                  <a:schemeClr val="lt2"/>
                </a:solidFill>
                <a:latin typeface="Tahoma"/>
                <a:ea typeface="Tahoma"/>
                <a:cs typeface="Tahoma"/>
                <a:sym typeface="Tahoma"/>
              </a:defRPr>
            </a:lvl1pPr>
            <a:lvl2pPr marL="0" marR="0" lvl="1" indent="0" algn="l" rtl="0">
              <a:spcBef>
                <a:spcPts val="0"/>
              </a:spcBef>
              <a:spcAft>
                <a:spcPts val="0"/>
              </a:spcAft>
              <a:buNone/>
              <a:defRPr sz="4400" b="0" i="0" u="none" strike="noStrike" cap="none">
                <a:solidFill>
                  <a:schemeClr val="lt2"/>
                </a:solidFill>
                <a:latin typeface="Tahoma"/>
                <a:ea typeface="Tahoma"/>
                <a:cs typeface="Tahoma"/>
                <a:sym typeface="Tahoma"/>
              </a:defRPr>
            </a:lvl2pPr>
            <a:lvl3pPr marL="0" marR="0" lvl="2" indent="0" algn="l" rtl="0">
              <a:spcBef>
                <a:spcPts val="0"/>
              </a:spcBef>
              <a:spcAft>
                <a:spcPts val="0"/>
              </a:spcAft>
              <a:buNone/>
              <a:defRPr sz="4400" b="0" i="0" u="none" strike="noStrike" cap="none">
                <a:solidFill>
                  <a:schemeClr val="lt2"/>
                </a:solidFill>
                <a:latin typeface="Tahoma"/>
                <a:ea typeface="Tahoma"/>
                <a:cs typeface="Tahoma"/>
                <a:sym typeface="Tahoma"/>
              </a:defRPr>
            </a:lvl3pPr>
            <a:lvl4pPr marL="0" marR="0" lvl="3" indent="0" algn="l" rtl="0">
              <a:spcBef>
                <a:spcPts val="0"/>
              </a:spcBef>
              <a:spcAft>
                <a:spcPts val="0"/>
              </a:spcAft>
              <a:buNone/>
              <a:defRPr sz="4400" b="0" i="0" u="none" strike="noStrike" cap="none">
                <a:solidFill>
                  <a:schemeClr val="lt2"/>
                </a:solidFill>
                <a:latin typeface="Tahoma"/>
                <a:ea typeface="Tahoma"/>
                <a:cs typeface="Tahoma"/>
                <a:sym typeface="Tahoma"/>
              </a:defRPr>
            </a:lvl4pPr>
            <a:lvl5pPr marL="0" marR="0" lvl="4" indent="0" algn="l" rtl="0">
              <a:spcBef>
                <a:spcPts val="0"/>
              </a:spcBef>
              <a:spcAft>
                <a:spcPts val="0"/>
              </a:spcAft>
              <a:buNone/>
              <a:defRPr sz="4400" b="0" i="0" u="none" strike="noStrike" cap="none">
                <a:solidFill>
                  <a:schemeClr val="lt2"/>
                </a:solidFill>
                <a:latin typeface="Tahoma"/>
                <a:ea typeface="Tahoma"/>
                <a:cs typeface="Tahoma"/>
                <a:sym typeface="Tahoma"/>
              </a:defRPr>
            </a:lvl5pPr>
            <a:lvl6pPr marL="457200" marR="0" lvl="5" indent="0" algn="l" rtl="0">
              <a:spcBef>
                <a:spcPts val="0"/>
              </a:spcBef>
              <a:spcAft>
                <a:spcPts val="0"/>
              </a:spcAft>
              <a:buNone/>
              <a:defRPr sz="4400" b="0" i="0" u="none" strike="noStrike" cap="none">
                <a:solidFill>
                  <a:schemeClr val="lt2"/>
                </a:solidFill>
                <a:latin typeface="Tahoma"/>
                <a:ea typeface="Tahoma"/>
                <a:cs typeface="Tahoma"/>
                <a:sym typeface="Tahoma"/>
              </a:defRPr>
            </a:lvl6pPr>
            <a:lvl7pPr marL="914400" marR="0" lvl="6" indent="0" algn="l" rtl="0">
              <a:spcBef>
                <a:spcPts val="0"/>
              </a:spcBef>
              <a:spcAft>
                <a:spcPts val="0"/>
              </a:spcAft>
              <a:buNone/>
              <a:defRPr sz="4400" b="0" i="0" u="none" strike="noStrike" cap="none">
                <a:solidFill>
                  <a:schemeClr val="lt2"/>
                </a:solidFill>
                <a:latin typeface="Tahoma"/>
                <a:ea typeface="Tahoma"/>
                <a:cs typeface="Tahoma"/>
                <a:sym typeface="Tahoma"/>
              </a:defRPr>
            </a:lvl7pPr>
            <a:lvl8pPr marL="1371600" marR="0" lvl="7" indent="0" algn="l" rtl="0">
              <a:spcBef>
                <a:spcPts val="0"/>
              </a:spcBef>
              <a:spcAft>
                <a:spcPts val="0"/>
              </a:spcAft>
              <a:buNone/>
              <a:defRPr sz="4400" b="0" i="0" u="none" strike="noStrike" cap="none">
                <a:solidFill>
                  <a:schemeClr val="lt2"/>
                </a:solidFill>
                <a:latin typeface="Tahoma"/>
                <a:ea typeface="Tahoma"/>
                <a:cs typeface="Tahoma"/>
                <a:sym typeface="Tahoma"/>
              </a:defRPr>
            </a:lvl8pPr>
            <a:lvl9pPr marL="1828800" marR="0" lvl="8" indent="0" algn="l" rtl="0">
              <a:spcBef>
                <a:spcPts val="0"/>
              </a:spcBef>
              <a:spcAft>
                <a:spcPts val="0"/>
              </a:spcAft>
              <a:buNone/>
              <a:defRPr sz="4400" b="0" i="0" u="none" strike="noStrike" cap="none">
                <a:solidFill>
                  <a:schemeClr val="lt2"/>
                </a:solidFill>
                <a:latin typeface="Tahoma"/>
                <a:ea typeface="Tahoma"/>
                <a:cs typeface="Tahoma"/>
                <a:sym typeface="Tahoma"/>
              </a:defRPr>
            </a:lvl9pPr>
          </a:lstStyle>
          <a:p>
            <a:endParaRPr/>
          </a:p>
        </p:txBody>
      </p:sp>
      <p:sp>
        <p:nvSpPr>
          <p:cNvPr id="109" name="Shape 109"/>
          <p:cNvSpPr txBox="1">
            <a:spLocks noGrp="1"/>
          </p:cNvSpPr>
          <p:nvPr>
            <p:ph type="body" idx="1"/>
          </p:nvPr>
        </p:nvSpPr>
        <p:spPr>
          <a:xfrm>
            <a:off x="457200" y="1905000"/>
            <a:ext cx="8229600" cy="4114800"/>
          </a:xfrm>
          <a:prstGeom prst="rect">
            <a:avLst/>
          </a:prstGeom>
          <a:noFill/>
          <a:ln>
            <a:noFill/>
          </a:ln>
        </p:spPr>
        <p:txBody>
          <a:bodyPr lIns="91425" tIns="91425" rIns="91425" bIns="91425" anchor="t" anchorCtr="0"/>
          <a:lstStyle>
            <a:lvl1pPr marL="342900" marR="0" lvl="0" indent="-99059" algn="l" rtl="0">
              <a:spcBef>
                <a:spcPts val="640"/>
              </a:spcBef>
              <a:spcAft>
                <a:spcPts val="0"/>
              </a:spcAft>
              <a:buClr>
                <a:schemeClr val="hlink"/>
              </a:buClr>
              <a:buSzPct val="120000"/>
              <a:buFont typeface="Tahoma"/>
              <a:buChar char="•"/>
              <a:defRPr sz="3200" b="0" i="0" u="none" strike="noStrike" cap="none">
                <a:solidFill>
                  <a:schemeClr val="lt1"/>
                </a:solidFill>
                <a:latin typeface="Tahoma"/>
                <a:ea typeface="Tahoma"/>
                <a:cs typeface="Tahoma"/>
                <a:sym typeface="Tahoma"/>
              </a:defRPr>
            </a:lvl1pPr>
            <a:lvl2pPr marL="742950" marR="0" lvl="1" indent="-107950" algn="l" rtl="0">
              <a:spcBef>
                <a:spcPts val="560"/>
              </a:spcBef>
              <a:spcAft>
                <a:spcPts val="0"/>
              </a:spcAft>
              <a:buClr>
                <a:schemeClr val="lt1"/>
              </a:buClr>
              <a:buSzPct val="100000"/>
              <a:buFont typeface="Tahoma"/>
              <a:buChar char="–"/>
              <a:defRPr sz="2800" b="0" i="0" u="none" strike="noStrike" cap="none">
                <a:solidFill>
                  <a:schemeClr val="lt1"/>
                </a:solidFill>
                <a:latin typeface="Tahoma"/>
                <a:ea typeface="Tahoma"/>
                <a:cs typeface="Tahoma"/>
                <a:sym typeface="Tahoma"/>
              </a:defRPr>
            </a:lvl2pPr>
            <a:lvl3pPr marL="1143000" marR="0" lvl="2" indent="-45719" algn="l" rtl="0">
              <a:spcBef>
                <a:spcPts val="480"/>
              </a:spcBef>
              <a:spcAft>
                <a:spcPts val="0"/>
              </a:spcAft>
              <a:buClr>
                <a:schemeClr val="hlink"/>
              </a:buClr>
              <a:buSzPct val="119999"/>
              <a:buFont typeface="Tahoma"/>
              <a:buChar char="•"/>
              <a:defRPr sz="2400" b="0" i="0" u="none" strike="noStrike" cap="none">
                <a:solidFill>
                  <a:schemeClr val="lt1"/>
                </a:solidFill>
                <a:latin typeface="Tahoma"/>
                <a:ea typeface="Tahoma"/>
                <a:cs typeface="Tahoma"/>
                <a:sym typeface="Tahoma"/>
              </a:defRPr>
            </a:lvl3pPr>
            <a:lvl4pPr marL="1600200" marR="0" lvl="3" indent="-101600" algn="l" rtl="0">
              <a:spcBef>
                <a:spcPts val="400"/>
              </a:spcBef>
              <a:spcAft>
                <a:spcPts val="0"/>
              </a:spcAft>
              <a:buClr>
                <a:schemeClr val="lt1"/>
              </a:buClr>
              <a:buSzPct val="100000"/>
              <a:buFont typeface="Tahoma"/>
              <a:buChar char="–"/>
              <a:defRPr sz="2000" b="0" i="0" u="none" strike="noStrike" cap="none">
                <a:solidFill>
                  <a:schemeClr val="lt1"/>
                </a:solidFill>
                <a:latin typeface="Tahoma"/>
                <a:ea typeface="Tahoma"/>
                <a:cs typeface="Tahoma"/>
                <a:sym typeface="Tahoma"/>
              </a:defRPr>
            </a:lvl4pPr>
            <a:lvl5pPr marL="2057400" marR="0" lvl="4"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5pPr>
            <a:lvl6pPr marL="2514600" marR="0" lvl="5"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6pPr>
            <a:lvl7pPr marL="2971800" marR="0" lvl="6"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7pPr>
            <a:lvl8pPr marL="3429000" marR="0" lvl="7"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8pPr>
            <a:lvl9pPr marL="3886200" marR="0" lvl="8" indent="-127000" algn="l" rtl="0">
              <a:spcBef>
                <a:spcPts val="400"/>
              </a:spcBef>
              <a:spcAft>
                <a:spcPts val="0"/>
              </a:spcAft>
              <a:buClr>
                <a:schemeClr val="hlink"/>
              </a:buClr>
              <a:buSzPct val="80000"/>
              <a:buFont typeface="Noto Sans Symbols"/>
              <a:buChar char="❖"/>
              <a:defRPr sz="2000" b="0" i="0" u="none" strike="noStrike" cap="none">
                <a:solidFill>
                  <a:schemeClr val="lt1"/>
                </a:solidFill>
                <a:latin typeface="Tahoma"/>
                <a:ea typeface="Tahoma"/>
                <a:cs typeface="Tahoma"/>
                <a:sym typeface="Tahoma"/>
              </a:defRPr>
            </a:lvl9pPr>
          </a:lstStyle>
          <a:p>
            <a:endParaRPr/>
          </a:p>
        </p:txBody>
      </p:sp>
      <p:sp>
        <p:nvSpPr>
          <p:cNvPr id="110" name="Shape 110"/>
          <p:cNvSpPr txBox="1">
            <a:spLocks noGrp="1"/>
          </p:cNvSpPr>
          <p:nvPr>
            <p:ph type="dt" idx="10"/>
          </p:nvPr>
        </p:nvSpPr>
        <p:spPr>
          <a:xfrm>
            <a:off x="457200" y="6245225"/>
            <a:ext cx="2133599"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111" name="Shape 111"/>
          <p:cNvSpPr txBox="1">
            <a:spLocks noGrp="1"/>
          </p:cNvSpPr>
          <p:nvPr>
            <p:ph type="ftr" idx="11"/>
          </p:nvPr>
        </p:nvSpPr>
        <p:spPr>
          <a:xfrm>
            <a:off x="3124200" y="6245225"/>
            <a:ext cx="2895600" cy="47624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None/>
              <a:defRPr sz="1800" b="0" i="0" u="none">
                <a:solidFill>
                  <a:schemeClr val="lt1"/>
                </a:solidFill>
                <a:latin typeface="Tahoma"/>
                <a:ea typeface="Tahoma"/>
                <a:cs typeface="Tahoma"/>
                <a:sym typeface="Tahoma"/>
              </a:defRPr>
            </a:lvl1pPr>
            <a:lvl2pPr marL="457200" marR="0" lvl="1"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2pPr>
            <a:lvl3pPr marL="914400" marR="0" lvl="2"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3pPr>
            <a:lvl4pPr marL="1371600" marR="0" lvl="3"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4pPr>
            <a:lvl5pPr marL="1828800" marR="0" lvl="4"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5pPr>
            <a:lvl6pPr marL="2286000" marR="0" lvl="5"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6pPr>
            <a:lvl7pPr marL="3200400" marR="0" lvl="6"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7pPr>
            <a:lvl8pPr marL="4572000" marR="0" lvl="7"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8pPr>
            <a:lvl9pPr marL="6400800" marR="0" lvl="8" indent="0" algn="l" rtl="0">
              <a:lnSpc>
                <a:spcPct val="100000"/>
              </a:lnSpc>
              <a:spcBef>
                <a:spcPts val="0"/>
              </a:spcBef>
              <a:spcAft>
                <a:spcPts val="0"/>
              </a:spcAft>
              <a:buNone/>
              <a:defRPr sz="1800" b="0" i="0" u="none" strike="noStrike" cap="none">
                <a:solidFill>
                  <a:schemeClr val="lt1"/>
                </a:solidFill>
                <a:latin typeface="Tahoma"/>
                <a:ea typeface="Tahoma"/>
                <a:cs typeface="Tahoma"/>
                <a:sym typeface="Tahoma"/>
              </a:defRPr>
            </a:lvl9pPr>
          </a:lstStyle>
          <a:p>
            <a:endParaRPr/>
          </a:p>
        </p:txBody>
      </p:sp>
      <p:sp>
        <p:nvSpPr>
          <p:cNvPr id="112" name="Shape 112"/>
          <p:cNvSpPr txBox="1">
            <a:spLocks noGrp="1"/>
          </p:cNvSpPr>
          <p:nvPr>
            <p:ph type="sldNum" idx="12"/>
          </p:nvPr>
        </p:nvSpPr>
        <p:spPr>
          <a:xfrm>
            <a:off x="6553200" y="6245225"/>
            <a:ext cx="2133599" cy="476249"/>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lt1"/>
              </a:buClr>
              <a:buSzPct val="25000"/>
              <a:buFont typeface="Arial"/>
              <a:buNone/>
            </a:pPr>
            <a:fld id="{00000000-1234-1234-1234-123412341234}" type="slidenum">
              <a:rPr lang="en-US" sz="1400" b="0" i="0" u="none">
                <a:solidFill>
                  <a:schemeClr val="lt1"/>
                </a:solidFill>
                <a:latin typeface="Arial"/>
                <a:ea typeface="Arial"/>
                <a:cs typeface="Arial"/>
                <a:sym typeface="Arial"/>
              </a:rPr>
              <a:t>‹#›</a:t>
            </a:fld>
            <a:endParaRPr lang="en-US" sz="1400" b="0" i="0" u="none">
              <a:solidFill>
                <a:schemeClr val="lt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55"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4.xml"/><Relationship Id="rId4" Type="http://schemas.openxmlformats.org/officeDocument/2006/relationships/image" Target="../media/image9.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Shape 183"/>
          <p:cNvSpPr txBox="1">
            <a:spLocks noGrp="1"/>
          </p:cNvSpPr>
          <p:nvPr>
            <p:ph type="ctrTitle"/>
          </p:nvPr>
        </p:nvSpPr>
        <p:spPr>
          <a:xfrm>
            <a:off x="685800" y="1997075"/>
            <a:ext cx="7772400" cy="1431924"/>
          </a:xfrm>
          <a:prstGeom prst="rect">
            <a:avLst/>
          </a:prstGeom>
          <a:noFill/>
          <a:ln>
            <a:noFill/>
          </a:ln>
        </p:spPr>
        <p:txBody>
          <a:bodyPr lIns="91425" tIns="45700" rIns="91425" bIns="45700" anchor="b" anchorCtr="1">
            <a:noAutofit/>
          </a:bodyPr>
          <a:lstStyle/>
          <a:p>
            <a:pPr marL="0" marR="0" lvl="0" indent="0" algn="ctr" rtl="0">
              <a:lnSpc>
                <a:spcPct val="100000"/>
              </a:lnSpc>
              <a:spcBef>
                <a:spcPts val="0"/>
              </a:spcBef>
              <a:spcAft>
                <a:spcPts val="0"/>
              </a:spcAft>
              <a:buClr>
                <a:schemeClr val="lt2"/>
              </a:buClr>
              <a:buSzPct val="25000"/>
              <a:buFont typeface="Tahoma"/>
              <a:buNone/>
            </a:pPr>
            <a:r>
              <a:rPr lang="en-US" sz="4400" b="0" i="0" u="none" strike="noStrike" cap="none" dirty="0">
                <a:solidFill>
                  <a:schemeClr val="lt2"/>
                </a:solidFill>
                <a:latin typeface="Tahoma"/>
                <a:ea typeface="Tahoma"/>
                <a:cs typeface="Tahoma"/>
                <a:sym typeface="Tahoma"/>
              </a:rPr>
              <a:t>YEAR 6 RESIDENTIAL TRIP TO FRANCE </a:t>
            </a:r>
            <a:r>
              <a:rPr lang="en-US" sz="4400" b="0" i="0" u="none" strike="noStrike" cap="none" dirty="0" smtClean="0">
                <a:solidFill>
                  <a:schemeClr val="lt2"/>
                </a:solidFill>
                <a:latin typeface="Tahoma"/>
                <a:ea typeface="Tahoma"/>
                <a:cs typeface="Tahoma"/>
                <a:sym typeface="Tahoma"/>
              </a:rPr>
              <a:t>2022</a:t>
            </a:r>
            <a:endParaRPr lang="en-US" dirty="0"/>
          </a:p>
        </p:txBody>
      </p:sp>
      <p:pic>
        <p:nvPicPr>
          <p:cNvPr id="184" name="Shape 184" descr="MMj01782480000[1]"/>
          <p:cNvPicPr preferRelativeResize="0"/>
          <p:nvPr/>
        </p:nvPicPr>
        <p:blipFill rotWithShape="1">
          <a:blip r:embed="rId3">
            <a:alphaModFix/>
          </a:blip>
          <a:srcRect/>
          <a:stretch/>
        </p:blipFill>
        <p:spPr>
          <a:xfrm>
            <a:off x="3348037" y="188911"/>
            <a:ext cx="2303461" cy="1871662"/>
          </a:xfrm>
          <a:prstGeom prst="rect">
            <a:avLst/>
          </a:prstGeom>
          <a:noFill/>
          <a:ln>
            <a:noFill/>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84"/>
                                        </p:tgtEl>
                                        <p:attrNameLst>
                                          <p:attrName>style.visibility</p:attrName>
                                        </p:attrNameLst>
                                      </p:cBhvr>
                                      <p:to>
                                        <p:strVal val="visible"/>
                                      </p:to>
                                    </p:set>
                                    <p:animEffect transition="in" filter="fade">
                                      <p:cBhvr>
                                        <p:cTn id="7" dur="5000"/>
                                        <p:tgtEl>
                                          <p:spTgt spid="1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44"/>
        <p:cNvGrpSpPr/>
        <p:nvPr/>
      </p:nvGrpSpPr>
      <p:grpSpPr>
        <a:xfrm>
          <a:off x="0" y="0"/>
          <a:ext cx="0" cy="0"/>
          <a:chOff x="0" y="0"/>
          <a:chExt cx="0" cy="0"/>
        </a:xfrm>
      </p:grpSpPr>
      <p:graphicFrame>
        <p:nvGraphicFramePr>
          <p:cNvPr id="245" name="Shape 245"/>
          <p:cNvGraphicFramePr/>
          <p:nvPr>
            <p:extLst>
              <p:ext uri="{D42A27DB-BD31-4B8C-83A1-F6EECF244321}">
                <p14:modId xmlns:p14="http://schemas.microsoft.com/office/powerpoint/2010/main" val="1775381990"/>
              </p:ext>
            </p:extLst>
          </p:nvPr>
        </p:nvGraphicFramePr>
        <p:xfrm>
          <a:off x="179386" y="549275"/>
          <a:ext cx="8640725" cy="6047792"/>
        </p:xfrm>
        <a:graphic>
          <a:graphicData uri="http://schemas.openxmlformats.org/drawingml/2006/table">
            <a:tbl>
              <a:tblPr>
                <a:noFill/>
                <a:tableStyleId>{16BB5702-A30F-4510-A8D0-42393FFD4522}</a:tableStyleId>
              </a:tblPr>
              <a:tblGrid>
                <a:gridCol w="866775">
                  <a:extLst>
                    <a:ext uri="{9D8B030D-6E8A-4147-A177-3AD203B41FA5}">
                      <a16:colId xmlns:a16="http://schemas.microsoft.com/office/drawing/2014/main" val="20000"/>
                    </a:ext>
                  </a:extLst>
                </a:gridCol>
                <a:gridCol w="1863725">
                  <a:extLst>
                    <a:ext uri="{9D8B030D-6E8A-4147-A177-3AD203B41FA5}">
                      <a16:colId xmlns:a16="http://schemas.microsoft.com/office/drawing/2014/main" val="20001"/>
                    </a:ext>
                  </a:extLst>
                </a:gridCol>
                <a:gridCol w="1398575">
                  <a:extLst>
                    <a:ext uri="{9D8B030D-6E8A-4147-A177-3AD203B41FA5}">
                      <a16:colId xmlns:a16="http://schemas.microsoft.com/office/drawing/2014/main" val="20002"/>
                    </a:ext>
                  </a:extLst>
                </a:gridCol>
                <a:gridCol w="2325675">
                  <a:extLst>
                    <a:ext uri="{9D8B030D-6E8A-4147-A177-3AD203B41FA5}">
                      <a16:colId xmlns:a16="http://schemas.microsoft.com/office/drawing/2014/main" val="20003"/>
                    </a:ext>
                  </a:extLst>
                </a:gridCol>
                <a:gridCol w="2185975">
                  <a:extLst>
                    <a:ext uri="{9D8B030D-6E8A-4147-A177-3AD203B41FA5}">
                      <a16:colId xmlns:a16="http://schemas.microsoft.com/office/drawing/2014/main" val="20004"/>
                    </a:ext>
                  </a:extLst>
                </a:gridCol>
              </a:tblGrid>
              <a:tr h="215900">
                <a:tc>
                  <a:txBody>
                    <a:bodyPr/>
                    <a:lstStyle/>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a:solidFill>
                            <a:srgbClr val="F2F2F2"/>
                          </a:solidFill>
                          <a:latin typeface="Arial"/>
                          <a:ea typeface="Arial"/>
                          <a:cs typeface="Arial"/>
                          <a:sym typeface="Arial"/>
                        </a:rPr>
                        <a:t>Date</a:t>
                      </a:r>
                    </a:p>
                  </a:txBody>
                  <a:tcPr marL="55100" marR="55100" marT="0" marB="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a:solidFill>
                            <a:srgbClr val="F2F2F2"/>
                          </a:solidFill>
                          <a:latin typeface="Arial"/>
                          <a:ea typeface="Arial"/>
                          <a:cs typeface="Arial"/>
                          <a:sym typeface="Arial"/>
                        </a:rPr>
                        <a:t>                Morning</a:t>
                      </a:r>
                    </a:p>
                  </a:txBody>
                  <a:tcPr marL="55100" marR="55100" marT="0" marB="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a:solidFill>
                            <a:srgbClr val="F2F2F2"/>
                          </a:solidFill>
                          <a:latin typeface="Arial"/>
                          <a:ea typeface="Arial"/>
                          <a:cs typeface="Arial"/>
                          <a:sym typeface="Arial"/>
                        </a:rPr>
                        <a:t>   Lunch</a:t>
                      </a:r>
                    </a:p>
                  </a:txBody>
                  <a:tcPr marL="55100" marR="55100" marT="0" marB="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a:solidFill>
                            <a:srgbClr val="F2F2F2"/>
                          </a:solidFill>
                          <a:latin typeface="Arial"/>
                          <a:ea typeface="Arial"/>
                          <a:cs typeface="Arial"/>
                          <a:sym typeface="Arial"/>
                        </a:rPr>
                        <a:t>              Afternoon</a:t>
                      </a:r>
                    </a:p>
                  </a:txBody>
                  <a:tcPr marL="55100" marR="55100" marT="0" marB="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a:solidFill>
                            <a:srgbClr val="F2F2F2"/>
                          </a:solidFill>
                          <a:latin typeface="Arial"/>
                          <a:ea typeface="Arial"/>
                          <a:cs typeface="Arial"/>
                          <a:sym typeface="Arial"/>
                        </a:rPr>
                        <a:t>          Evening</a:t>
                      </a:r>
                    </a:p>
                  </a:txBody>
                  <a:tcPr marL="55100" marR="55100" marT="0" marB="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511300">
                <a:tc>
                  <a:txBody>
                    <a:bodyPr/>
                    <a:lstStyle/>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a:solidFill>
                            <a:srgbClr val="F2F2F2"/>
                          </a:solidFill>
                          <a:latin typeface="Arial"/>
                          <a:ea typeface="Arial"/>
                          <a:cs typeface="Arial"/>
                          <a:sym typeface="Arial"/>
                        </a:rPr>
                        <a:t> </a:t>
                      </a:r>
                    </a:p>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a:solidFill>
                            <a:srgbClr val="F2F2F2"/>
                          </a:solidFill>
                          <a:latin typeface="Arial"/>
                          <a:ea typeface="Arial"/>
                          <a:cs typeface="Arial"/>
                          <a:sym typeface="Arial"/>
                        </a:rPr>
                        <a:t>Mon </a:t>
                      </a:r>
                      <a:r>
                        <a:rPr lang="en-US" sz="1000" b="0" i="0" u="none" strike="noStrike" cap="none" dirty="0" smtClean="0">
                          <a:solidFill>
                            <a:srgbClr val="F2F2F2"/>
                          </a:solidFill>
                          <a:latin typeface="Arial"/>
                          <a:ea typeface="Arial"/>
                          <a:cs typeface="Arial"/>
                          <a:sym typeface="Arial"/>
                        </a:rPr>
                        <a:t>17th </a:t>
                      </a:r>
                      <a:endParaRPr lang="en-US" sz="1000" b="0" i="0" u="none" strike="noStrike" cap="none" dirty="0">
                        <a:solidFill>
                          <a:srgbClr val="F2F2F2"/>
                        </a:solidFill>
                        <a:latin typeface="Arial"/>
                        <a:ea typeface="Arial"/>
                        <a:cs typeface="Arial"/>
                        <a:sym typeface="Arial"/>
                      </a:endParaRPr>
                    </a:p>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a:solidFill>
                            <a:srgbClr val="F2F2F2"/>
                          </a:solidFill>
                          <a:latin typeface="Arial"/>
                          <a:ea typeface="Arial"/>
                          <a:cs typeface="Arial"/>
                          <a:sym typeface="Arial"/>
                        </a:rPr>
                        <a:t> </a:t>
                      </a:r>
                    </a:p>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a:solidFill>
                            <a:srgbClr val="F2F2F2"/>
                          </a:solidFill>
                          <a:latin typeface="Arial"/>
                          <a:ea typeface="Arial"/>
                          <a:cs typeface="Arial"/>
                          <a:sym typeface="Arial"/>
                        </a:rPr>
                        <a:t> </a:t>
                      </a:r>
                    </a:p>
                  </a:txBody>
                  <a:tcPr marL="55100" marR="55100" marT="0" marB="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a:solidFill>
                            <a:srgbClr val="F2F2F2"/>
                          </a:solidFill>
                          <a:latin typeface="Arial"/>
                          <a:ea typeface="Arial"/>
                          <a:cs typeface="Arial"/>
                          <a:sym typeface="Arial"/>
                        </a:rPr>
                        <a:t>5:30am </a:t>
                      </a:r>
                      <a:r>
                        <a:rPr lang="en-US" sz="1000" b="0" i="0" u="none" strike="noStrike" cap="none" dirty="0" smtClean="0">
                          <a:solidFill>
                            <a:srgbClr val="F2F2F2"/>
                          </a:solidFill>
                          <a:latin typeface="Arial"/>
                          <a:ea typeface="Arial"/>
                          <a:cs typeface="Arial"/>
                          <a:sym typeface="Arial"/>
                        </a:rPr>
                        <a:t>Depart </a:t>
                      </a:r>
                      <a:r>
                        <a:rPr lang="en-US" sz="1000" b="0" i="0" u="none" strike="noStrike" cap="none" dirty="0">
                          <a:solidFill>
                            <a:srgbClr val="F2F2F2"/>
                          </a:solidFill>
                          <a:latin typeface="Arial"/>
                          <a:ea typeface="Arial"/>
                          <a:cs typeface="Arial"/>
                          <a:sym typeface="Arial"/>
                        </a:rPr>
                        <a:t>CN</a:t>
                      </a:r>
                    </a:p>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a:solidFill>
                            <a:srgbClr val="F2F2F2"/>
                          </a:solidFill>
                          <a:latin typeface="Arial"/>
                          <a:ea typeface="Arial"/>
                          <a:cs typeface="Arial"/>
                          <a:sym typeface="Arial"/>
                        </a:rPr>
                        <a:t>7.00am  Arrive in Portsmouth (Ferry Port)</a:t>
                      </a:r>
                    </a:p>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a:solidFill>
                            <a:srgbClr val="F2F2F2"/>
                          </a:solidFill>
                          <a:latin typeface="Arial"/>
                          <a:ea typeface="Arial"/>
                          <a:cs typeface="Arial"/>
                          <a:sym typeface="Arial"/>
                        </a:rPr>
                        <a:t>8:15am Ferry Departs</a:t>
                      </a:r>
                    </a:p>
                  </a:txBody>
                  <a:tcPr marL="55100" marR="55100" marT="0" marB="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a:solidFill>
                            <a:srgbClr val="F2F2F2"/>
                          </a:solidFill>
                          <a:latin typeface="Arial"/>
                          <a:ea typeface="Arial"/>
                          <a:cs typeface="Arial"/>
                          <a:sym typeface="Arial"/>
                        </a:rPr>
                        <a:t>On Ferry</a:t>
                      </a:r>
                    </a:p>
                  </a:txBody>
                  <a:tcPr marL="55100" marR="55100" marT="0" marB="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a:solidFill>
                            <a:srgbClr val="F2F2F2"/>
                          </a:solidFill>
                          <a:latin typeface="Arial"/>
                          <a:ea typeface="Arial"/>
                          <a:cs typeface="Arial"/>
                          <a:sym typeface="Arial"/>
                        </a:rPr>
                        <a:t>3pm (local time) Arrive in France (Caen</a:t>
                      </a:r>
                      <a:r>
                        <a:rPr lang="en-US" sz="1000" b="0" i="0" u="none" strike="noStrike" cap="none" dirty="0" smtClean="0">
                          <a:solidFill>
                            <a:srgbClr val="F2F2F2"/>
                          </a:solidFill>
                          <a:latin typeface="Arial"/>
                          <a:ea typeface="Arial"/>
                          <a:cs typeface="Arial"/>
                          <a:sym typeface="Arial"/>
                        </a:rPr>
                        <a:t>)</a:t>
                      </a:r>
                    </a:p>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smtClean="0">
                          <a:solidFill>
                            <a:srgbClr val="F2F2F2"/>
                          </a:solidFill>
                          <a:latin typeface="Arial"/>
                          <a:ea typeface="Arial"/>
                          <a:cs typeface="Arial"/>
                          <a:sym typeface="Arial"/>
                        </a:rPr>
                        <a:t>Visit to Point du Hoc</a:t>
                      </a:r>
                      <a:endParaRPr lang="en-US" sz="1000" b="0" i="0" u="none" strike="noStrike" cap="none" dirty="0">
                        <a:solidFill>
                          <a:srgbClr val="F2F2F2"/>
                        </a:solidFill>
                        <a:latin typeface="Arial"/>
                        <a:ea typeface="Arial"/>
                        <a:cs typeface="Arial"/>
                        <a:sym typeface="Arial"/>
                      </a:endParaRPr>
                    </a:p>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a:solidFill>
                            <a:srgbClr val="F2F2F2"/>
                          </a:solidFill>
                          <a:latin typeface="Arial"/>
                          <a:ea typeface="Arial"/>
                          <a:cs typeface="Arial"/>
                          <a:sym typeface="Arial"/>
                        </a:rPr>
                        <a:t>6</a:t>
                      </a:r>
                      <a:r>
                        <a:rPr lang="en-US" sz="1000" b="0" i="0" u="none" strike="noStrike" cap="none" dirty="0" smtClean="0">
                          <a:solidFill>
                            <a:srgbClr val="F2F2F2"/>
                          </a:solidFill>
                          <a:latin typeface="Arial"/>
                          <a:ea typeface="Arial"/>
                          <a:cs typeface="Arial"/>
                          <a:sym typeface="Arial"/>
                        </a:rPr>
                        <a:t>.00pm  </a:t>
                      </a:r>
                      <a:r>
                        <a:rPr lang="en-US" sz="1000" b="0" i="0" u="none" strike="noStrike" cap="none" dirty="0">
                          <a:solidFill>
                            <a:srgbClr val="F2F2F2"/>
                          </a:solidFill>
                          <a:latin typeface="Arial"/>
                          <a:ea typeface="Arial"/>
                          <a:cs typeface="Arial"/>
                          <a:sym typeface="Arial"/>
                        </a:rPr>
                        <a:t>Arrive </a:t>
                      </a:r>
                      <a:r>
                        <a:rPr lang="en-US" sz="1000" b="0" i="0" u="none" strike="noStrike" cap="none" dirty="0" err="1">
                          <a:solidFill>
                            <a:srgbClr val="F2F2F2"/>
                          </a:solidFill>
                          <a:latin typeface="Arial"/>
                          <a:ea typeface="Arial"/>
                          <a:cs typeface="Arial"/>
                          <a:sym typeface="Arial"/>
                        </a:rPr>
                        <a:t>Grandcamp</a:t>
                      </a:r>
                      <a:r>
                        <a:rPr lang="en-US" sz="1000" b="0" i="0" u="none" strike="noStrike" cap="none" dirty="0">
                          <a:solidFill>
                            <a:srgbClr val="F2F2F2"/>
                          </a:solidFill>
                          <a:latin typeface="Arial"/>
                          <a:ea typeface="Arial"/>
                          <a:cs typeface="Arial"/>
                          <a:sym typeface="Arial"/>
                        </a:rPr>
                        <a:t>- </a:t>
                      </a:r>
                      <a:r>
                        <a:rPr lang="en-US" sz="1000" b="0" i="0" u="none" strike="noStrike" cap="none" dirty="0" err="1">
                          <a:solidFill>
                            <a:srgbClr val="F2F2F2"/>
                          </a:solidFill>
                          <a:latin typeface="Arial"/>
                          <a:ea typeface="Arial"/>
                          <a:cs typeface="Arial"/>
                          <a:sym typeface="Arial"/>
                        </a:rPr>
                        <a:t>Maisy</a:t>
                      </a:r>
                      <a:endParaRPr lang="en-US" sz="1000" b="0" i="0" u="none" strike="noStrike" cap="none" dirty="0">
                        <a:solidFill>
                          <a:srgbClr val="F2F2F2"/>
                        </a:solidFill>
                        <a:latin typeface="Arial"/>
                        <a:ea typeface="Arial"/>
                        <a:cs typeface="Arial"/>
                        <a:sym typeface="Arial"/>
                      </a:endParaRPr>
                    </a:p>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a:solidFill>
                            <a:srgbClr val="F2F2F2"/>
                          </a:solidFill>
                          <a:latin typeface="Arial"/>
                          <a:ea typeface="Arial"/>
                          <a:cs typeface="Arial"/>
                          <a:sym typeface="Arial"/>
                        </a:rPr>
                        <a:t> </a:t>
                      </a:r>
                    </a:p>
                  </a:txBody>
                  <a:tcPr marL="55100" marR="55100" marT="0" marB="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a:solidFill>
                            <a:srgbClr val="F2F2F2"/>
                          </a:solidFill>
                          <a:latin typeface="Arial"/>
                          <a:ea typeface="Arial"/>
                          <a:cs typeface="Arial"/>
                          <a:sym typeface="Arial"/>
                        </a:rPr>
                        <a:t>7.00pm  Dinner</a:t>
                      </a:r>
                    </a:p>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a:solidFill>
                            <a:srgbClr val="F2F2F2"/>
                          </a:solidFill>
                          <a:latin typeface="Arial"/>
                          <a:ea typeface="Arial"/>
                          <a:cs typeface="Arial"/>
                          <a:sym typeface="Arial"/>
                        </a:rPr>
                        <a:t>8.00pm  Beach games &amp; boules (weather permitting)</a:t>
                      </a:r>
                    </a:p>
                  </a:txBody>
                  <a:tcPr marL="55100" marR="55100" marT="0" marB="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080517">
                <a:tc>
                  <a:txBody>
                    <a:bodyPr/>
                    <a:lstStyle/>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a:solidFill>
                            <a:srgbClr val="F2F2F2"/>
                          </a:solidFill>
                          <a:latin typeface="Arial"/>
                          <a:ea typeface="Arial"/>
                          <a:cs typeface="Arial"/>
                          <a:sym typeface="Arial"/>
                        </a:rPr>
                        <a:t> </a:t>
                      </a:r>
                    </a:p>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a:solidFill>
                            <a:srgbClr val="F2F2F2"/>
                          </a:solidFill>
                          <a:latin typeface="Arial"/>
                          <a:ea typeface="Arial"/>
                          <a:cs typeface="Arial"/>
                          <a:sym typeface="Arial"/>
                        </a:rPr>
                        <a:t>Tues </a:t>
                      </a:r>
                      <a:r>
                        <a:rPr lang="en-US" sz="1000" b="0" i="0" u="none" strike="noStrike" cap="none" dirty="0" smtClean="0">
                          <a:solidFill>
                            <a:srgbClr val="F2F2F2"/>
                          </a:solidFill>
                          <a:latin typeface="Arial"/>
                          <a:ea typeface="Arial"/>
                          <a:cs typeface="Arial"/>
                          <a:sym typeface="Arial"/>
                        </a:rPr>
                        <a:t>18th  </a:t>
                      </a:r>
                      <a:endParaRPr lang="en-US" sz="1000" b="0" i="0" u="none" strike="noStrike" cap="none" dirty="0">
                        <a:solidFill>
                          <a:srgbClr val="F2F2F2"/>
                        </a:solidFill>
                        <a:latin typeface="Arial"/>
                        <a:ea typeface="Arial"/>
                        <a:cs typeface="Arial"/>
                        <a:sym typeface="Arial"/>
                      </a:endParaRPr>
                    </a:p>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a:solidFill>
                            <a:srgbClr val="F2F2F2"/>
                          </a:solidFill>
                          <a:latin typeface="Arial"/>
                          <a:ea typeface="Arial"/>
                          <a:cs typeface="Arial"/>
                          <a:sym typeface="Arial"/>
                        </a:rPr>
                        <a:t> </a:t>
                      </a:r>
                    </a:p>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a:solidFill>
                            <a:srgbClr val="F2F2F2"/>
                          </a:solidFill>
                          <a:latin typeface="Arial"/>
                          <a:ea typeface="Arial"/>
                          <a:cs typeface="Arial"/>
                          <a:sym typeface="Arial"/>
                        </a:rPr>
                        <a:t> </a:t>
                      </a:r>
                    </a:p>
                  </a:txBody>
                  <a:tcPr marL="55100" marR="55100" marT="0" marB="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a:solidFill>
                            <a:srgbClr val="F2F2F2"/>
                          </a:solidFill>
                          <a:latin typeface="Arial"/>
                          <a:ea typeface="Arial"/>
                          <a:cs typeface="Arial"/>
                          <a:sym typeface="Arial"/>
                        </a:rPr>
                        <a:t>7.15am  Get up/shower</a:t>
                      </a:r>
                    </a:p>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a:solidFill>
                            <a:srgbClr val="F2F2F2"/>
                          </a:solidFill>
                          <a:latin typeface="Arial"/>
                          <a:ea typeface="Arial"/>
                          <a:cs typeface="Arial"/>
                          <a:sym typeface="Arial"/>
                        </a:rPr>
                        <a:t>8.00am  Breakfast</a:t>
                      </a:r>
                    </a:p>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a:solidFill>
                            <a:srgbClr val="F2F2F2"/>
                          </a:solidFill>
                          <a:latin typeface="Arial"/>
                          <a:ea typeface="Arial"/>
                          <a:cs typeface="Arial"/>
                          <a:sym typeface="Arial"/>
                        </a:rPr>
                        <a:t>9.00am  </a:t>
                      </a:r>
                      <a:r>
                        <a:rPr lang="en-US" sz="1000" b="0" i="0" u="none" strike="noStrike" cap="none" dirty="0" err="1" smtClean="0">
                          <a:solidFill>
                            <a:srgbClr val="F2F2F2"/>
                          </a:solidFill>
                          <a:latin typeface="Arial"/>
                          <a:ea typeface="Arial"/>
                          <a:cs typeface="Arial"/>
                          <a:sym typeface="Arial"/>
                        </a:rPr>
                        <a:t>Grandcamp</a:t>
                      </a:r>
                      <a:r>
                        <a:rPr lang="en-US" sz="1000" b="0" i="0" u="none" strike="noStrike" cap="none" baseline="0" dirty="0">
                          <a:solidFill>
                            <a:srgbClr val="F2F2F2"/>
                          </a:solidFill>
                          <a:latin typeface="Arial"/>
                          <a:ea typeface="Arial"/>
                          <a:cs typeface="Arial"/>
                          <a:sym typeface="Arial"/>
                        </a:rPr>
                        <a:t> </a:t>
                      </a:r>
                      <a:r>
                        <a:rPr lang="en-US" sz="1000" b="0" i="0" u="none" strike="noStrike" cap="none" baseline="0" dirty="0" smtClean="0">
                          <a:solidFill>
                            <a:srgbClr val="F2F2F2"/>
                          </a:solidFill>
                          <a:latin typeface="Arial"/>
                          <a:ea typeface="Arial"/>
                          <a:cs typeface="Arial"/>
                          <a:sym typeface="Arial"/>
                        </a:rPr>
                        <a:t>- </a:t>
                      </a:r>
                      <a:r>
                        <a:rPr lang="en-US" sz="1000" b="0" i="0" u="none" strike="noStrike" cap="none" dirty="0" err="1" smtClean="0">
                          <a:solidFill>
                            <a:srgbClr val="F2F2F2"/>
                          </a:solidFill>
                          <a:latin typeface="Arial"/>
                          <a:ea typeface="Arial"/>
                          <a:cs typeface="Arial"/>
                          <a:sym typeface="Arial"/>
                        </a:rPr>
                        <a:t>Maisy</a:t>
                      </a:r>
                      <a:r>
                        <a:rPr lang="en-US" sz="1000" b="0" i="0" u="none" strike="noStrike" cap="none" dirty="0" smtClean="0">
                          <a:solidFill>
                            <a:srgbClr val="F2F2F2"/>
                          </a:solidFill>
                          <a:latin typeface="Arial"/>
                          <a:ea typeface="Arial"/>
                          <a:cs typeface="Arial"/>
                          <a:sym typeface="Arial"/>
                        </a:rPr>
                        <a:t> </a:t>
                      </a:r>
                      <a:r>
                        <a:rPr lang="en-US" sz="1000" b="0" i="0" u="none" strike="noStrike" cap="none" dirty="0">
                          <a:solidFill>
                            <a:srgbClr val="F2F2F2"/>
                          </a:solidFill>
                          <a:latin typeface="Arial"/>
                          <a:ea typeface="Arial"/>
                          <a:cs typeface="Arial"/>
                          <a:sym typeface="Arial"/>
                        </a:rPr>
                        <a:t>walk using </a:t>
                      </a:r>
                      <a:r>
                        <a:rPr lang="en-US" sz="1000" b="0" i="0" u="none" strike="noStrike" cap="none" dirty="0" smtClean="0">
                          <a:solidFill>
                            <a:srgbClr val="F2F2F2"/>
                          </a:solidFill>
                          <a:latin typeface="Arial"/>
                          <a:ea typeface="Arial"/>
                          <a:cs typeface="Arial"/>
                          <a:sym typeface="Arial"/>
                        </a:rPr>
                        <a:t>French</a:t>
                      </a:r>
                      <a:endParaRPr lang="en-US" sz="1000" b="0" i="0" u="none" strike="noStrike" cap="none" dirty="0">
                        <a:solidFill>
                          <a:srgbClr val="F2F2F2"/>
                        </a:solidFill>
                        <a:latin typeface="Arial"/>
                        <a:ea typeface="Arial"/>
                        <a:cs typeface="Arial"/>
                        <a:sym typeface="Arial"/>
                      </a:endParaRPr>
                    </a:p>
                  </a:txBody>
                  <a:tcPr marL="55100" marR="55100" marT="0" marB="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a:solidFill>
                            <a:srgbClr val="F2F2F2"/>
                          </a:solidFill>
                          <a:latin typeface="Arial"/>
                          <a:ea typeface="Arial"/>
                          <a:cs typeface="Arial"/>
                          <a:sym typeface="Arial"/>
                        </a:rPr>
                        <a:t>Picnic in </a:t>
                      </a:r>
                      <a:r>
                        <a:rPr lang="en-US" sz="1000" b="0" i="0" u="none" strike="noStrike" cap="none" dirty="0" err="1">
                          <a:solidFill>
                            <a:srgbClr val="F2F2F2"/>
                          </a:solidFill>
                          <a:latin typeface="Arial"/>
                          <a:ea typeface="Arial"/>
                          <a:cs typeface="Arial"/>
                          <a:sym typeface="Arial"/>
                        </a:rPr>
                        <a:t>Arromanches</a:t>
                      </a:r>
                      <a:endParaRPr lang="en-US" sz="1000" b="0" i="0" u="none" strike="noStrike" cap="none" dirty="0">
                        <a:solidFill>
                          <a:srgbClr val="F2F2F2"/>
                        </a:solidFill>
                        <a:latin typeface="Arial"/>
                        <a:ea typeface="Arial"/>
                        <a:cs typeface="Arial"/>
                        <a:sym typeface="Arial"/>
                      </a:endParaRPr>
                    </a:p>
                  </a:txBody>
                  <a:tcPr marL="55100" marR="55100" marT="0" marB="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
                          <a:srgbClr val="F2F2F2"/>
                        </a:buClr>
                        <a:buSzPct val="25000"/>
                        <a:buFont typeface="Arial"/>
                        <a:buNone/>
                        <a:tabLst/>
                        <a:defRPr/>
                      </a:pPr>
                      <a:r>
                        <a:rPr lang="en-US" sz="1000" b="0" i="0" u="none" strike="noStrike" cap="none" dirty="0">
                          <a:solidFill>
                            <a:srgbClr val="F2F2F2"/>
                          </a:solidFill>
                          <a:latin typeface="Arial"/>
                          <a:ea typeface="Arial"/>
                          <a:cs typeface="Arial"/>
                          <a:sym typeface="Arial"/>
                        </a:rPr>
                        <a:t>2.00pm </a:t>
                      </a:r>
                      <a:r>
                        <a:rPr lang="en-US" sz="1000" b="0" i="0" u="none" strike="noStrike" cap="none" dirty="0" smtClean="0">
                          <a:solidFill>
                            <a:srgbClr val="F2F2F2"/>
                          </a:solidFill>
                          <a:latin typeface="+mn-lt"/>
                          <a:ea typeface="Arial"/>
                          <a:cs typeface="Arial"/>
                          <a:sym typeface="Arial"/>
                        </a:rPr>
                        <a:t>360 Cinema</a:t>
                      </a:r>
                    </a:p>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smtClean="0">
                          <a:solidFill>
                            <a:srgbClr val="F2F2F2"/>
                          </a:solidFill>
                          <a:latin typeface="Arial"/>
                          <a:ea typeface="Arial"/>
                          <a:cs typeface="Arial"/>
                          <a:sym typeface="Arial"/>
                        </a:rPr>
                        <a:t>4.00pm  </a:t>
                      </a:r>
                      <a:r>
                        <a:rPr lang="en-US" sz="1000" b="0" i="0" u="none" strike="noStrike" cap="none" dirty="0">
                          <a:solidFill>
                            <a:srgbClr val="F2F2F2"/>
                          </a:solidFill>
                          <a:latin typeface="Arial"/>
                          <a:ea typeface="Arial"/>
                          <a:cs typeface="Arial"/>
                          <a:sym typeface="Arial"/>
                        </a:rPr>
                        <a:t> </a:t>
                      </a:r>
                      <a:r>
                        <a:rPr lang="en-US" sz="1000" b="0" i="0" u="none" strike="noStrike" cap="none" dirty="0" smtClean="0">
                          <a:solidFill>
                            <a:srgbClr val="F2F2F2"/>
                          </a:solidFill>
                          <a:latin typeface="+mn-lt"/>
                          <a:ea typeface="Arial"/>
                          <a:cs typeface="Arial"/>
                          <a:sym typeface="Arial"/>
                        </a:rPr>
                        <a:t>D-Day Museum, </a:t>
                      </a:r>
                      <a:r>
                        <a:rPr lang="en-US" sz="1000" b="0" i="0" u="none" strike="noStrike" cap="none" dirty="0" err="1" smtClean="0">
                          <a:solidFill>
                            <a:srgbClr val="F2F2F2"/>
                          </a:solidFill>
                          <a:latin typeface="+mn-lt"/>
                          <a:ea typeface="Arial"/>
                          <a:cs typeface="Arial"/>
                          <a:sym typeface="Arial"/>
                        </a:rPr>
                        <a:t>Arromanches</a:t>
                      </a:r>
                      <a:endParaRPr lang="en-US" sz="1000" b="0" i="0" u="none" strike="noStrike" cap="none" dirty="0" smtClean="0">
                        <a:solidFill>
                          <a:srgbClr val="F2F2F2"/>
                        </a:solidFill>
                        <a:latin typeface="+mn-lt"/>
                        <a:ea typeface="Arial"/>
                        <a:cs typeface="Arial"/>
                        <a:sym typeface="Arial"/>
                      </a:endParaRPr>
                    </a:p>
                    <a:p>
                      <a:pPr marL="0" marR="0" lvl="0" indent="0" algn="l" rtl="0">
                        <a:lnSpc>
                          <a:spcPct val="100000"/>
                        </a:lnSpc>
                        <a:spcBef>
                          <a:spcPts val="0"/>
                        </a:spcBef>
                        <a:spcAft>
                          <a:spcPts val="0"/>
                        </a:spcAft>
                        <a:buClr>
                          <a:srgbClr val="F2F2F2"/>
                        </a:buClr>
                        <a:buSzPct val="25000"/>
                        <a:buFont typeface="Arial"/>
                        <a:buNone/>
                      </a:pPr>
                      <a:endParaRPr lang="en-US" sz="1000" b="0" i="0" u="none" strike="noStrike" cap="none" dirty="0">
                        <a:solidFill>
                          <a:srgbClr val="F2F2F2"/>
                        </a:solidFill>
                        <a:latin typeface="Arial"/>
                        <a:ea typeface="Arial"/>
                        <a:cs typeface="Arial"/>
                        <a:sym typeface="Arial"/>
                      </a:endParaRPr>
                    </a:p>
                  </a:txBody>
                  <a:tcPr marL="55100" marR="55100" marT="0" marB="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a:solidFill>
                            <a:srgbClr val="F2F2F2"/>
                          </a:solidFill>
                          <a:latin typeface="Arial"/>
                          <a:ea typeface="Arial"/>
                          <a:cs typeface="Arial"/>
                          <a:sym typeface="Arial"/>
                        </a:rPr>
                        <a:t>7.00pm  Dinner</a:t>
                      </a:r>
                    </a:p>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a:solidFill>
                            <a:srgbClr val="F2F2F2"/>
                          </a:solidFill>
                          <a:latin typeface="Arial"/>
                          <a:ea typeface="Arial"/>
                          <a:cs typeface="Arial"/>
                          <a:sym typeface="Arial"/>
                        </a:rPr>
                        <a:t>8.00pm  Beach games/sandcastle competition</a:t>
                      </a:r>
                    </a:p>
                  </a:txBody>
                  <a:tcPr marL="55100" marR="55100" marT="0" marB="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295400">
                <a:tc>
                  <a:txBody>
                    <a:bodyPr/>
                    <a:lstStyle/>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a:solidFill>
                            <a:srgbClr val="F2F2F2"/>
                          </a:solidFill>
                          <a:latin typeface="Arial"/>
                          <a:ea typeface="Arial"/>
                          <a:cs typeface="Arial"/>
                          <a:sym typeface="Arial"/>
                        </a:rPr>
                        <a:t> </a:t>
                      </a:r>
                    </a:p>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a:solidFill>
                            <a:srgbClr val="F2F2F2"/>
                          </a:solidFill>
                          <a:latin typeface="Arial"/>
                          <a:ea typeface="Arial"/>
                          <a:cs typeface="Arial"/>
                          <a:sym typeface="Arial"/>
                        </a:rPr>
                        <a:t>Wed </a:t>
                      </a:r>
                      <a:r>
                        <a:rPr lang="en-US" sz="1000" b="0" i="0" u="none" strike="noStrike" cap="none" dirty="0" smtClean="0">
                          <a:solidFill>
                            <a:srgbClr val="F2F2F2"/>
                          </a:solidFill>
                          <a:latin typeface="Arial"/>
                          <a:ea typeface="Arial"/>
                          <a:cs typeface="Arial"/>
                          <a:sym typeface="Arial"/>
                        </a:rPr>
                        <a:t>19th  </a:t>
                      </a:r>
                      <a:endParaRPr lang="en-US" sz="1000" b="0" i="0" u="none" strike="noStrike" cap="none" dirty="0">
                        <a:solidFill>
                          <a:srgbClr val="F2F2F2"/>
                        </a:solidFill>
                        <a:latin typeface="Arial"/>
                        <a:ea typeface="Arial"/>
                        <a:cs typeface="Arial"/>
                        <a:sym typeface="Arial"/>
                      </a:endParaRPr>
                    </a:p>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a:solidFill>
                            <a:srgbClr val="F2F2F2"/>
                          </a:solidFill>
                          <a:latin typeface="Arial"/>
                          <a:ea typeface="Arial"/>
                          <a:cs typeface="Arial"/>
                          <a:sym typeface="Arial"/>
                        </a:rPr>
                        <a:t> </a:t>
                      </a:r>
                    </a:p>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a:solidFill>
                            <a:srgbClr val="F2F2F2"/>
                          </a:solidFill>
                          <a:latin typeface="Arial"/>
                          <a:ea typeface="Arial"/>
                          <a:cs typeface="Arial"/>
                          <a:sym typeface="Arial"/>
                        </a:rPr>
                        <a:t> </a:t>
                      </a:r>
                    </a:p>
                  </a:txBody>
                  <a:tcPr marL="55100" marR="55100" marT="0" marB="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a:solidFill>
                            <a:srgbClr val="F2F2F2"/>
                          </a:solidFill>
                          <a:latin typeface="Arial"/>
                          <a:ea typeface="Arial"/>
                          <a:cs typeface="Arial"/>
                          <a:sym typeface="Arial"/>
                        </a:rPr>
                        <a:t>7.15am  Get up/shower</a:t>
                      </a:r>
                    </a:p>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a:solidFill>
                            <a:srgbClr val="F2F2F2"/>
                          </a:solidFill>
                          <a:latin typeface="Arial"/>
                          <a:ea typeface="Arial"/>
                          <a:cs typeface="Arial"/>
                          <a:sym typeface="Arial"/>
                        </a:rPr>
                        <a:t>8.00am  Breakfast</a:t>
                      </a:r>
                    </a:p>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a:solidFill>
                            <a:srgbClr val="F2F2F2"/>
                          </a:solidFill>
                          <a:latin typeface="Arial"/>
                          <a:ea typeface="Arial"/>
                          <a:cs typeface="Arial"/>
                          <a:sym typeface="Arial"/>
                        </a:rPr>
                        <a:t>9.45am Bayeux </a:t>
                      </a:r>
                      <a:r>
                        <a:rPr lang="en-US" sz="1000" b="0" i="0" u="none" strike="noStrike" cap="none" dirty="0" smtClean="0">
                          <a:solidFill>
                            <a:srgbClr val="F2F2F2"/>
                          </a:solidFill>
                          <a:latin typeface="Arial"/>
                          <a:ea typeface="Arial"/>
                          <a:cs typeface="Arial"/>
                          <a:sym typeface="Arial"/>
                        </a:rPr>
                        <a:t>Market</a:t>
                      </a:r>
                      <a:endParaRPr lang="en-US" sz="1000" b="0" i="0" u="none" strike="noStrike" cap="none" dirty="0">
                        <a:solidFill>
                          <a:srgbClr val="F2F2F2"/>
                        </a:solidFill>
                        <a:latin typeface="Arial"/>
                        <a:ea typeface="Arial"/>
                        <a:cs typeface="Arial"/>
                        <a:sym typeface="Arial"/>
                      </a:endParaRPr>
                    </a:p>
                  </a:txBody>
                  <a:tcPr marL="55100" marR="55100" marT="0" marB="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a:solidFill>
                            <a:srgbClr val="F2F2F2"/>
                          </a:solidFill>
                          <a:latin typeface="Arial"/>
                          <a:ea typeface="Arial"/>
                          <a:cs typeface="Arial"/>
                          <a:sym typeface="Arial"/>
                        </a:rPr>
                        <a:t>Café </a:t>
                      </a:r>
                      <a:r>
                        <a:rPr lang="en-US" sz="1000" b="0" i="0" u="none" strike="noStrike" cap="none" dirty="0" smtClean="0">
                          <a:solidFill>
                            <a:srgbClr val="F2F2F2"/>
                          </a:solidFill>
                          <a:latin typeface="Arial"/>
                          <a:ea typeface="Arial"/>
                          <a:cs typeface="Arial"/>
                          <a:sym typeface="Arial"/>
                        </a:rPr>
                        <a:t>in</a:t>
                      </a:r>
                      <a:r>
                        <a:rPr lang="en-US" sz="1000" b="0" i="0" u="none" strike="noStrike" cap="none" baseline="0" dirty="0" smtClean="0">
                          <a:solidFill>
                            <a:srgbClr val="F2F2F2"/>
                          </a:solidFill>
                          <a:latin typeface="Arial"/>
                          <a:ea typeface="Arial"/>
                          <a:cs typeface="Arial"/>
                          <a:sym typeface="Arial"/>
                        </a:rPr>
                        <a:t> </a:t>
                      </a:r>
                      <a:r>
                        <a:rPr lang="en-US" sz="1000" b="0" i="0" u="none" strike="noStrike" cap="none" dirty="0" smtClean="0">
                          <a:solidFill>
                            <a:srgbClr val="F2F2F2"/>
                          </a:solidFill>
                          <a:latin typeface="Arial"/>
                          <a:ea typeface="Arial"/>
                          <a:cs typeface="Arial"/>
                          <a:sym typeface="Arial"/>
                        </a:rPr>
                        <a:t>Bayeux</a:t>
                      </a:r>
                    </a:p>
                    <a:p>
                      <a:pPr marL="0" marR="0" lvl="0" indent="0" algn="l" rtl="0">
                        <a:lnSpc>
                          <a:spcPct val="100000"/>
                        </a:lnSpc>
                        <a:spcBef>
                          <a:spcPts val="0"/>
                        </a:spcBef>
                        <a:spcAft>
                          <a:spcPts val="0"/>
                        </a:spcAft>
                        <a:buClr>
                          <a:srgbClr val="F2F2F2"/>
                        </a:buClr>
                        <a:buSzPct val="25000"/>
                        <a:buFont typeface="Arial"/>
                        <a:buNone/>
                      </a:pPr>
                      <a:endParaRPr lang="en-US" sz="1000" b="0" i="0" u="none" strike="noStrike" cap="none" dirty="0" smtClean="0">
                        <a:solidFill>
                          <a:srgbClr val="F2F2F2"/>
                        </a:solidFill>
                        <a:latin typeface="Arial"/>
                        <a:ea typeface="Arial"/>
                        <a:cs typeface="Arial"/>
                        <a:sym typeface="Arial"/>
                      </a:endParaRPr>
                    </a:p>
                    <a:p>
                      <a:pPr marL="0" marR="0" lvl="0" indent="0" algn="l" rtl="0">
                        <a:lnSpc>
                          <a:spcPct val="100000"/>
                        </a:lnSpc>
                        <a:spcBef>
                          <a:spcPts val="0"/>
                        </a:spcBef>
                        <a:spcAft>
                          <a:spcPts val="0"/>
                        </a:spcAft>
                        <a:buClr>
                          <a:srgbClr val="F2F2F2"/>
                        </a:buClr>
                        <a:buSzPct val="25000"/>
                        <a:buFont typeface="Arial"/>
                        <a:buNone/>
                      </a:pPr>
                      <a:endParaRPr lang="en-US" sz="1000" b="0" i="0" u="none" strike="noStrike" cap="none" dirty="0">
                        <a:solidFill>
                          <a:srgbClr val="F2F2F2"/>
                        </a:solidFill>
                        <a:latin typeface="Arial"/>
                        <a:ea typeface="Arial"/>
                        <a:cs typeface="Arial"/>
                        <a:sym typeface="Arial"/>
                      </a:endParaRPr>
                    </a:p>
                  </a:txBody>
                  <a:tcPr marL="55100" marR="55100" marT="0" marB="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
                          <a:srgbClr val="F2F2F2"/>
                        </a:buClr>
                        <a:buSzPct val="25000"/>
                        <a:buFont typeface="Arial"/>
                        <a:buNone/>
                        <a:tabLst/>
                        <a:defRPr/>
                      </a:pPr>
                      <a:r>
                        <a:rPr lang="en-US" sz="1000" b="0" i="0" u="none" strike="noStrike" cap="none" dirty="0" smtClean="0">
                          <a:solidFill>
                            <a:srgbClr val="F2F2F2"/>
                          </a:solidFill>
                          <a:latin typeface="+mn-lt"/>
                          <a:ea typeface="Arial"/>
                          <a:cs typeface="Arial"/>
                          <a:sym typeface="Arial"/>
                        </a:rPr>
                        <a:t>12:45</a:t>
                      </a:r>
                      <a:r>
                        <a:rPr lang="en-US" sz="1000" b="0" i="0" u="none" strike="noStrike" cap="none" baseline="0" dirty="0" smtClean="0">
                          <a:solidFill>
                            <a:srgbClr val="F2F2F2"/>
                          </a:solidFill>
                          <a:latin typeface="+mn-lt"/>
                          <a:ea typeface="Arial"/>
                          <a:cs typeface="Arial"/>
                          <a:sym typeface="Arial"/>
                        </a:rPr>
                        <a:t> p</a:t>
                      </a:r>
                      <a:r>
                        <a:rPr lang="en-US" sz="1000" b="0" i="0" u="none" strike="noStrike" cap="none" dirty="0" smtClean="0">
                          <a:solidFill>
                            <a:srgbClr val="F2F2F2"/>
                          </a:solidFill>
                          <a:latin typeface="+mn-lt"/>
                          <a:ea typeface="Arial"/>
                          <a:cs typeface="Arial"/>
                          <a:sym typeface="Arial"/>
                        </a:rPr>
                        <a:t>m</a:t>
                      </a:r>
                      <a:r>
                        <a:rPr lang="en-US" sz="1000" b="0" i="0" u="none" strike="noStrike" cap="none" baseline="0" dirty="0" smtClean="0">
                          <a:solidFill>
                            <a:srgbClr val="F2F2F2"/>
                          </a:solidFill>
                          <a:latin typeface="+mn-lt"/>
                          <a:ea typeface="Arial"/>
                          <a:cs typeface="Arial"/>
                          <a:sym typeface="Arial"/>
                        </a:rPr>
                        <a:t> </a:t>
                      </a:r>
                      <a:r>
                        <a:rPr lang="en-US" sz="1000" b="0" i="0" u="none" strike="noStrike" cap="none" dirty="0" smtClean="0">
                          <a:solidFill>
                            <a:srgbClr val="F2F2F2"/>
                          </a:solidFill>
                          <a:latin typeface="+mn-lt"/>
                          <a:ea typeface="Arial"/>
                          <a:cs typeface="Arial"/>
                          <a:sym typeface="Arial"/>
                        </a:rPr>
                        <a:t>Bayeux Cathedral  </a:t>
                      </a:r>
                    </a:p>
                    <a:p>
                      <a:pPr marL="0" marR="0" lvl="0" indent="0" algn="l" rtl="0">
                        <a:lnSpc>
                          <a:spcPct val="100000"/>
                        </a:lnSpc>
                        <a:spcBef>
                          <a:spcPts val="0"/>
                        </a:spcBef>
                        <a:spcAft>
                          <a:spcPts val="0"/>
                        </a:spcAft>
                        <a:buClr>
                          <a:srgbClr val="F2F2F2"/>
                        </a:buClr>
                        <a:buSzPct val="25000"/>
                        <a:buFont typeface="Arial"/>
                        <a:buNone/>
                      </a:pPr>
                      <a:endParaRPr lang="en-US" sz="1000" b="0" i="0" u="none" strike="noStrike" cap="none" dirty="0" smtClean="0">
                        <a:solidFill>
                          <a:srgbClr val="F2F2F2"/>
                        </a:solidFill>
                        <a:latin typeface="Arial"/>
                        <a:ea typeface="Arial"/>
                        <a:cs typeface="Arial"/>
                        <a:sym typeface="Arial"/>
                      </a:endParaRPr>
                    </a:p>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smtClean="0">
                          <a:solidFill>
                            <a:srgbClr val="F2F2F2"/>
                          </a:solidFill>
                          <a:latin typeface="Arial"/>
                          <a:ea typeface="Arial"/>
                          <a:cs typeface="Arial"/>
                          <a:sym typeface="Arial"/>
                        </a:rPr>
                        <a:t>2.00pm / 2.45pm </a:t>
                      </a:r>
                      <a:r>
                        <a:rPr lang="en-US" sz="1000" b="0" i="0" u="none" strike="noStrike" cap="none" dirty="0">
                          <a:solidFill>
                            <a:srgbClr val="F2F2F2"/>
                          </a:solidFill>
                          <a:latin typeface="Arial"/>
                          <a:ea typeface="Arial"/>
                          <a:cs typeface="Arial"/>
                          <a:sym typeface="Arial"/>
                        </a:rPr>
                        <a:t>Bayeux </a:t>
                      </a:r>
                      <a:r>
                        <a:rPr lang="en-US" sz="1000" b="0" i="0" u="none" strike="noStrike" cap="none" dirty="0" smtClean="0">
                          <a:solidFill>
                            <a:srgbClr val="F2F2F2"/>
                          </a:solidFill>
                          <a:latin typeface="Arial"/>
                          <a:ea typeface="Arial"/>
                          <a:cs typeface="Arial"/>
                          <a:sym typeface="Arial"/>
                        </a:rPr>
                        <a:t>Tapestry</a:t>
                      </a:r>
                      <a:endParaRPr lang="en-US" sz="1000" b="0" i="0" u="none" strike="noStrike" cap="none" dirty="0">
                        <a:solidFill>
                          <a:srgbClr val="F2F2F2"/>
                        </a:solidFill>
                        <a:latin typeface="Arial"/>
                        <a:ea typeface="Arial"/>
                        <a:cs typeface="Arial"/>
                        <a:sym typeface="Arial"/>
                      </a:endParaRPr>
                    </a:p>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smtClean="0">
                          <a:solidFill>
                            <a:srgbClr val="F2F2F2"/>
                          </a:solidFill>
                          <a:latin typeface="Arial"/>
                          <a:ea typeface="Arial"/>
                          <a:cs typeface="Arial"/>
                          <a:sym typeface="Arial"/>
                        </a:rPr>
                        <a:t>4.00pm </a:t>
                      </a:r>
                      <a:r>
                        <a:rPr lang="en-US" sz="1000" b="0" i="0" u="none" strike="noStrike" cap="none" dirty="0">
                          <a:solidFill>
                            <a:srgbClr val="F2F2F2"/>
                          </a:solidFill>
                          <a:latin typeface="Arial"/>
                          <a:ea typeface="Arial"/>
                          <a:cs typeface="Arial"/>
                          <a:sym typeface="Arial"/>
                        </a:rPr>
                        <a:t>British Military Cemetery</a:t>
                      </a:r>
                    </a:p>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a:solidFill>
                            <a:srgbClr val="F2F2F2"/>
                          </a:solidFill>
                          <a:latin typeface="Arial"/>
                          <a:ea typeface="Arial"/>
                          <a:cs typeface="Arial"/>
                          <a:sym typeface="Arial"/>
                        </a:rPr>
                        <a:t> </a:t>
                      </a:r>
                    </a:p>
                  </a:txBody>
                  <a:tcPr marL="55100" marR="55100" marT="0" marB="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a:solidFill>
                            <a:srgbClr val="F2F2F2"/>
                          </a:solidFill>
                          <a:latin typeface="Arial"/>
                          <a:ea typeface="Arial"/>
                          <a:cs typeface="Arial"/>
                          <a:sym typeface="Arial"/>
                        </a:rPr>
                        <a:t>7.00pm Dinner</a:t>
                      </a:r>
                    </a:p>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a:solidFill>
                            <a:srgbClr val="F2F2F2"/>
                          </a:solidFill>
                          <a:latin typeface="Arial"/>
                          <a:ea typeface="Arial"/>
                          <a:cs typeface="Arial"/>
                          <a:sym typeface="Arial"/>
                        </a:rPr>
                        <a:t>8.00pm Beach </a:t>
                      </a:r>
                      <a:r>
                        <a:rPr lang="en-US" sz="1000" b="0" i="0" u="none" strike="noStrike" cap="none" dirty="0" smtClean="0">
                          <a:solidFill>
                            <a:srgbClr val="F2F2F2"/>
                          </a:solidFill>
                          <a:latin typeface="Arial"/>
                          <a:ea typeface="Arial"/>
                          <a:cs typeface="Arial"/>
                          <a:sym typeface="Arial"/>
                        </a:rPr>
                        <a:t>games / talent show</a:t>
                      </a:r>
                      <a:endParaRPr lang="en-US" sz="1000" b="0" i="0" u="none" strike="noStrike" cap="none" dirty="0">
                        <a:solidFill>
                          <a:srgbClr val="F2F2F2"/>
                        </a:solidFill>
                        <a:latin typeface="Arial"/>
                        <a:ea typeface="Arial"/>
                        <a:cs typeface="Arial"/>
                        <a:sym typeface="Arial"/>
                      </a:endParaRPr>
                    </a:p>
                  </a:txBody>
                  <a:tcPr marL="55100" marR="55100" marT="0" marB="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863600">
                <a:tc>
                  <a:txBody>
                    <a:bodyPr/>
                    <a:lstStyle/>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a:solidFill>
                            <a:srgbClr val="F2F2F2"/>
                          </a:solidFill>
                          <a:latin typeface="Arial"/>
                          <a:ea typeface="Arial"/>
                          <a:cs typeface="Arial"/>
                          <a:sym typeface="Arial"/>
                        </a:rPr>
                        <a:t> </a:t>
                      </a:r>
                    </a:p>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err="1">
                          <a:solidFill>
                            <a:srgbClr val="F2F2F2"/>
                          </a:solidFill>
                          <a:latin typeface="Arial"/>
                          <a:ea typeface="Arial"/>
                          <a:cs typeface="Arial"/>
                          <a:sym typeface="Arial"/>
                        </a:rPr>
                        <a:t>Thur</a:t>
                      </a:r>
                      <a:r>
                        <a:rPr lang="en-US" sz="1000" b="0" i="0" u="none" strike="noStrike" cap="none" dirty="0">
                          <a:solidFill>
                            <a:srgbClr val="F2F2F2"/>
                          </a:solidFill>
                          <a:latin typeface="Arial"/>
                          <a:ea typeface="Arial"/>
                          <a:cs typeface="Arial"/>
                          <a:sym typeface="Arial"/>
                        </a:rPr>
                        <a:t> </a:t>
                      </a:r>
                      <a:r>
                        <a:rPr lang="en-US" sz="1000" b="0" i="0" u="none" strike="noStrike" cap="none" baseline="0" dirty="0" smtClean="0">
                          <a:solidFill>
                            <a:srgbClr val="F2F2F2"/>
                          </a:solidFill>
                          <a:latin typeface="Arial"/>
                          <a:ea typeface="Arial"/>
                          <a:cs typeface="Arial"/>
                          <a:sym typeface="Arial"/>
                        </a:rPr>
                        <a:t> 20</a:t>
                      </a:r>
                      <a:r>
                        <a:rPr lang="en-US" sz="1000" b="0" i="0" u="none" strike="noStrike" cap="none" dirty="0" smtClean="0">
                          <a:solidFill>
                            <a:srgbClr val="F2F2F2"/>
                          </a:solidFill>
                          <a:latin typeface="Arial"/>
                          <a:ea typeface="Arial"/>
                          <a:cs typeface="Arial"/>
                          <a:sym typeface="Arial"/>
                        </a:rPr>
                        <a:t>th </a:t>
                      </a:r>
                      <a:endParaRPr lang="en-US" sz="1000" b="0" i="0" u="none" strike="noStrike" cap="none" dirty="0">
                        <a:solidFill>
                          <a:srgbClr val="F2F2F2"/>
                        </a:solidFill>
                        <a:latin typeface="Arial"/>
                        <a:ea typeface="Arial"/>
                        <a:cs typeface="Arial"/>
                        <a:sym typeface="Arial"/>
                      </a:endParaRPr>
                    </a:p>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a:solidFill>
                            <a:srgbClr val="F2F2F2"/>
                          </a:solidFill>
                          <a:latin typeface="Arial"/>
                          <a:ea typeface="Arial"/>
                          <a:cs typeface="Arial"/>
                          <a:sym typeface="Arial"/>
                        </a:rPr>
                        <a:t> </a:t>
                      </a:r>
                    </a:p>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a:solidFill>
                            <a:srgbClr val="F2F2F2"/>
                          </a:solidFill>
                          <a:latin typeface="Arial"/>
                          <a:ea typeface="Arial"/>
                          <a:cs typeface="Arial"/>
                          <a:sym typeface="Arial"/>
                        </a:rPr>
                        <a:t> </a:t>
                      </a:r>
                    </a:p>
                  </a:txBody>
                  <a:tcPr marL="55100" marR="55100" marT="0" marB="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smtClean="0">
                          <a:solidFill>
                            <a:srgbClr val="F2F2F2"/>
                          </a:solidFill>
                          <a:latin typeface="Arial"/>
                          <a:ea typeface="Arial"/>
                          <a:cs typeface="Arial"/>
                          <a:sym typeface="Arial"/>
                        </a:rPr>
                        <a:t>7.15am </a:t>
                      </a:r>
                      <a:r>
                        <a:rPr lang="en-US" sz="1000" b="0" i="0" u="none" strike="noStrike" cap="none" dirty="0">
                          <a:solidFill>
                            <a:srgbClr val="F2F2F2"/>
                          </a:solidFill>
                          <a:latin typeface="Arial"/>
                          <a:ea typeface="Arial"/>
                          <a:cs typeface="Arial"/>
                          <a:sym typeface="Arial"/>
                        </a:rPr>
                        <a:t>Get up/shower</a:t>
                      </a:r>
                    </a:p>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smtClean="0">
                          <a:solidFill>
                            <a:srgbClr val="F2F2F2"/>
                          </a:solidFill>
                          <a:latin typeface="Arial"/>
                          <a:ea typeface="Arial"/>
                          <a:cs typeface="Arial"/>
                          <a:sym typeface="Arial"/>
                        </a:rPr>
                        <a:t>8.00am </a:t>
                      </a:r>
                      <a:r>
                        <a:rPr lang="en-US" sz="1000" b="0" i="0" u="none" strike="noStrike" cap="none" dirty="0">
                          <a:solidFill>
                            <a:srgbClr val="F2F2F2"/>
                          </a:solidFill>
                          <a:latin typeface="Arial"/>
                          <a:ea typeface="Arial"/>
                          <a:cs typeface="Arial"/>
                          <a:sym typeface="Arial"/>
                        </a:rPr>
                        <a:t>Breakfast</a:t>
                      </a:r>
                    </a:p>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smtClean="0">
                          <a:solidFill>
                            <a:srgbClr val="F2F2F2"/>
                          </a:solidFill>
                          <a:latin typeface="Arial"/>
                          <a:ea typeface="Arial"/>
                          <a:cs typeface="Arial"/>
                          <a:sym typeface="Arial"/>
                        </a:rPr>
                        <a:t>9.00am Geography / art study </a:t>
                      </a:r>
                      <a:r>
                        <a:rPr lang="en-US" sz="1000" b="0" i="0" u="none" strike="noStrike" cap="none" dirty="0" err="1" smtClean="0">
                          <a:solidFill>
                            <a:srgbClr val="F2F2F2"/>
                          </a:solidFill>
                          <a:latin typeface="Arial"/>
                          <a:ea typeface="Arial"/>
                          <a:cs typeface="Arial"/>
                          <a:sym typeface="Arial"/>
                        </a:rPr>
                        <a:t>Grandcamp</a:t>
                      </a:r>
                      <a:r>
                        <a:rPr lang="en-US" sz="1000" b="0" i="0" u="none" strike="noStrike" cap="none" dirty="0" smtClean="0">
                          <a:solidFill>
                            <a:srgbClr val="F2F2F2"/>
                          </a:solidFill>
                          <a:latin typeface="Arial"/>
                          <a:ea typeface="Arial"/>
                          <a:cs typeface="Arial"/>
                          <a:sym typeface="Arial"/>
                        </a:rPr>
                        <a:t>-Maisy </a:t>
                      </a:r>
                    </a:p>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smtClean="0">
                          <a:solidFill>
                            <a:srgbClr val="F2F2F2"/>
                          </a:solidFill>
                          <a:latin typeface="Arial"/>
                          <a:ea typeface="Arial"/>
                          <a:cs typeface="Arial"/>
                          <a:sym typeface="Arial"/>
                        </a:rPr>
                        <a:t> </a:t>
                      </a:r>
                      <a:endParaRPr lang="en-US" sz="1000" b="0" i="0" u="none" strike="noStrike" cap="none" dirty="0">
                        <a:solidFill>
                          <a:srgbClr val="F2F2F2"/>
                        </a:solidFill>
                        <a:latin typeface="Arial"/>
                        <a:ea typeface="Arial"/>
                        <a:cs typeface="Arial"/>
                        <a:sym typeface="Arial"/>
                      </a:endParaRPr>
                    </a:p>
                  </a:txBody>
                  <a:tcPr marL="55100" marR="55100" marT="0" marB="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smtClean="0">
                          <a:solidFill>
                            <a:srgbClr val="F2F2F2"/>
                          </a:solidFill>
                          <a:latin typeface="Arial"/>
                          <a:ea typeface="Arial"/>
                          <a:cs typeface="Arial"/>
                          <a:sym typeface="Arial"/>
                        </a:rPr>
                        <a:t>11:30</a:t>
                      </a:r>
                      <a:r>
                        <a:rPr lang="en-US" sz="1000" b="0" i="0" u="none" strike="noStrike" cap="none" baseline="0" dirty="0" smtClean="0">
                          <a:solidFill>
                            <a:srgbClr val="F2F2F2"/>
                          </a:solidFill>
                          <a:latin typeface="Arial"/>
                          <a:ea typeface="Arial"/>
                          <a:cs typeface="Arial"/>
                          <a:sym typeface="Arial"/>
                        </a:rPr>
                        <a:t> –Lunch at the </a:t>
                      </a:r>
                      <a:r>
                        <a:rPr lang="en-US" sz="1000" b="0" i="0" u="none" strike="noStrike" cap="none" baseline="0" dirty="0" err="1" smtClean="0">
                          <a:solidFill>
                            <a:srgbClr val="F2F2F2"/>
                          </a:solidFill>
                          <a:latin typeface="Arial"/>
                          <a:ea typeface="Arial"/>
                          <a:cs typeface="Arial"/>
                          <a:sym typeface="Arial"/>
                        </a:rPr>
                        <a:t>centre</a:t>
                      </a:r>
                      <a:endParaRPr lang="en-US" sz="1000" b="0" i="0" u="none" strike="noStrike" cap="none" dirty="0">
                        <a:solidFill>
                          <a:srgbClr val="F2F2F2"/>
                        </a:solidFill>
                        <a:latin typeface="Arial"/>
                        <a:ea typeface="Arial"/>
                        <a:cs typeface="Arial"/>
                        <a:sym typeface="Arial"/>
                      </a:endParaRPr>
                    </a:p>
                  </a:txBody>
                  <a:tcPr marL="55100" marR="55100" marT="0" marB="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
                          <a:srgbClr val="F2F2F2"/>
                        </a:buClr>
                        <a:buSzPct val="25000"/>
                        <a:buFont typeface="Arial"/>
                        <a:buNone/>
                        <a:tabLst/>
                        <a:defRPr/>
                      </a:pPr>
                      <a:r>
                        <a:rPr lang="en-US" sz="1000" b="0" i="0" u="none" strike="noStrike" cap="none" dirty="0" smtClean="0">
                          <a:solidFill>
                            <a:srgbClr val="F2F2F2"/>
                          </a:solidFill>
                          <a:latin typeface="+mn-lt"/>
                          <a:ea typeface="Arial"/>
                          <a:cs typeface="Arial"/>
                          <a:sym typeface="Arial"/>
                        </a:rPr>
                        <a:t>12:15 Depart for Mont St Michel</a:t>
                      </a:r>
                    </a:p>
                    <a:p>
                      <a:pPr marL="0" marR="0" lvl="0" indent="0" algn="l" rtl="0">
                        <a:lnSpc>
                          <a:spcPct val="100000"/>
                        </a:lnSpc>
                        <a:spcBef>
                          <a:spcPts val="0"/>
                        </a:spcBef>
                        <a:spcAft>
                          <a:spcPts val="0"/>
                        </a:spcAft>
                        <a:buClr>
                          <a:srgbClr val="F2F2F2"/>
                        </a:buClr>
                        <a:buSzPct val="25000"/>
                        <a:buFont typeface="Arial"/>
                        <a:buNone/>
                      </a:pPr>
                      <a:endParaRPr lang="en-US" sz="1000" b="0" i="0" u="none" strike="noStrike" cap="none" dirty="0" smtClean="0">
                        <a:solidFill>
                          <a:srgbClr val="F2F2F2"/>
                        </a:solidFill>
                        <a:latin typeface="Arial"/>
                        <a:ea typeface="Arial"/>
                        <a:cs typeface="Arial"/>
                        <a:sym typeface="Arial"/>
                      </a:endParaRPr>
                    </a:p>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smtClean="0">
                          <a:solidFill>
                            <a:srgbClr val="F2F2F2"/>
                          </a:solidFill>
                          <a:latin typeface="Arial"/>
                          <a:ea typeface="Arial"/>
                          <a:cs typeface="Arial"/>
                          <a:sym typeface="Arial"/>
                        </a:rPr>
                        <a:t>3.30</a:t>
                      </a:r>
                      <a:r>
                        <a:rPr lang="en-US" sz="1000" b="0" i="0" u="none" strike="noStrike" cap="none" baseline="0" dirty="0" smtClean="0">
                          <a:solidFill>
                            <a:srgbClr val="F2F2F2"/>
                          </a:solidFill>
                          <a:latin typeface="Arial"/>
                          <a:ea typeface="Arial"/>
                          <a:cs typeface="Arial"/>
                          <a:sym typeface="Arial"/>
                        </a:rPr>
                        <a:t> </a:t>
                      </a:r>
                      <a:r>
                        <a:rPr lang="en-US" sz="1000" b="0" i="0" u="none" strike="noStrike" cap="none" dirty="0" smtClean="0">
                          <a:solidFill>
                            <a:srgbClr val="F2F2F2"/>
                          </a:solidFill>
                          <a:latin typeface="Arial"/>
                          <a:ea typeface="Arial"/>
                          <a:cs typeface="Arial"/>
                          <a:sym typeface="Arial"/>
                        </a:rPr>
                        <a:t>pm </a:t>
                      </a:r>
                      <a:r>
                        <a:rPr lang="en-US" sz="1000" b="0" i="0" u="none" strike="noStrike" cap="none" dirty="0">
                          <a:solidFill>
                            <a:srgbClr val="F2F2F2"/>
                          </a:solidFill>
                          <a:latin typeface="Arial"/>
                          <a:ea typeface="Arial"/>
                          <a:cs typeface="Arial"/>
                          <a:sym typeface="Arial"/>
                        </a:rPr>
                        <a:t>Mont St Michel Medieval town &amp; tour of Abbey</a:t>
                      </a:r>
                    </a:p>
                  </a:txBody>
                  <a:tcPr marL="55100" marR="55100" marT="0" marB="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
                          <a:srgbClr val="F2F2F2"/>
                        </a:buClr>
                        <a:buSzPct val="25000"/>
                        <a:buFont typeface="Arial"/>
                        <a:buNone/>
                        <a:tabLst/>
                        <a:defRPr/>
                      </a:pPr>
                      <a:r>
                        <a:rPr lang="en-US" sz="1000" b="0" i="0" u="none" strike="noStrike" cap="none" dirty="0" smtClean="0">
                          <a:solidFill>
                            <a:srgbClr val="F2F2F2"/>
                          </a:solidFill>
                          <a:latin typeface="Arial"/>
                          <a:ea typeface="Arial"/>
                          <a:cs typeface="Arial"/>
                          <a:sym typeface="Arial"/>
                        </a:rPr>
                        <a:t>5.30pm </a:t>
                      </a:r>
                      <a:r>
                        <a:rPr lang="en-US" sz="1000" b="0" i="0" u="none" strike="noStrike" cap="none" dirty="0" smtClean="0">
                          <a:solidFill>
                            <a:srgbClr val="F2F2F2"/>
                          </a:solidFill>
                          <a:latin typeface="+mn-lt"/>
                          <a:ea typeface="Arial"/>
                          <a:cs typeface="Arial"/>
                          <a:sym typeface="Arial"/>
                        </a:rPr>
                        <a:t>Picnic near Mont St Michel</a:t>
                      </a:r>
                    </a:p>
                    <a:p>
                      <a:pPr marL="0" marR="0" lvl="0" indent="0" algn="l" rtl="0">
                        <a:lnSpc>
                          <a:spcPct val="100000"/>
                        </a:lnSpc>
                        <a:spcBef>
                          <a:spcPts val="0"/>
                        </a:spcBef>
                        <a:spcAft>
                          <a:spcPts val="0"/>
                        </a:spcAft>
                        <a:buClr>
                          <a:srgbClr val="F2F2F2"/>
                        </a:buClr>
                        <a:buSzPct val="25000"/>
                        <a:buFont typeface="Arial"/>
                        <a:buNone/>
                      </a:pPr>
                      <a:endParaRPr lang="en-US" sz="1000" b="0" i="0" u="none" strike="noStrike" cap="none" dirty="0">
                        <a:solidFill>
                          <a:srgbClr val="F2F2F2"/>
                        </a:solidFill>
                        <a:latin typeface="Arial"/>
                        <a:ea typeface="Arial"/>
                        <a:cs typeface="Arial"/>
                        <a:sym typeface="Arial"/>
                      </a:endParaRPr>
                    </a:p>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a:solidFill>
                            <a:srgbClr val="F2F2F2"/>
                          </a:solidFill>
                          <a:latin typeface="Arial"/>
                          <a:ea typeface="Arial"/>
                          <a:cs typeface="Arial"/>
                          <a:sym typeface="Arial"/>
                        </a:rPr>
                        <a:t>8.00pm Beach games</a:t>
                      </a:r>
                    </a:p>
                  </a:txBody>
                  <a:tcPr marL="55100" marR="55100" marT="0" marB="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081075">
                <a:tc>
                  <a:txBody>
                    <a:bodyPr/>
                    <a:lstStyle/>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a:solidFill>
                            <a:srgbClr val="F2F2F2"/>
                          </a:solidFill>
                          <a:latin typeface="Arial"/>
                          <a:ea typeface="Arial"/>
                          <a:cs typeface="Arial"/>
                          <a:sym typeface="Arial"/>
                        </a:rPr>
                        <a:t> </a:t>
                      </a:r>
                    </a:p>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a:solidFill>
                            <a:srgbClr val="F2F2F2"/>
                          </a:solidFill>
                          <a:latin typeface="Arial"/>
                          <a:ea typeface="Arial"/>
                          <a:cs typeface="Arial"/>
                          <a:sym typeface="Arial"/>
                        </a:rPr>
                        <a:t>Fri </a:t>
                      </a:r>
                      <a:r>
                        <a:rPr lang="en-US" sz="1000" b="0" i="0" u="none" strike="noStrike" cap="none" dirty="0" smtClean="0">
                          <a:solidFill>
                            <a:srgbClr val="F2F2F2"/>
                          </a:solidFill>
                          <a:latin typeface="Arial"/>
                          <a:ea typeface="Arial"/>
                          <a:cs typeface="Arial"/>
                          <a:sym typeface="Arial"/>
                        </a:rPr>
                        <a:t>21st </a:t>
                      </a:r>
                      <a:endParaRPr lang="en-US" sz="1000" b="0" i="0" u="none" strike="noStrike" cap="none" dirty="0">
                        <a:solidFill>
                          <a:srgbClr val="F2F2F2"/>
                        </a:solidFill>
                        <a:latin typeface="Arial"/>
                        <a:ea typeface="Arial"/>
                        <a:cs typeface="Arial"/>
                        <a:sym typeface="Arial"/>
                      </a:endParaRPr>
                    </a:p>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a:solidFill>
                            <a:srgbClr val="F2F2F2"/>
                          </a:solidFill>
                          <a:latin typeface="Arial"/>
                          <a:ea typeface="Arial"/>
                          <a:cs typeface="Arial"/>
                          <a:sym typeface="Arial"/>
                        </a:rPr>
                        <a:t> </a:t>
                      </a:r>
                    </a:p>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a:solidFill>
                            <a:srgbClr val="F2F2F2"/>
                          </a:solidFill>
                          <a:latin typeface="Arial"/>
                          <a:ea typeface="Arial"/>
                          <a:cs typeface="Arial"/>
                          <a:sym typeface="Arial"/>
                        </a:rPr>
                        <a:t> </a:t>
                      </a:r>
                    </a:p>
                  </a:txBody>
                  <a:tcPr marL="55100" marR="55100" marT="0" marB="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a:solidFill>
                            <a:srgbClr val="F2F2F2"/>
                          </a:solidFill>
                          <a:latin typeface="Arial"/>
                          <a:ea typeface="Arial"/>
                          <a:cs typeface="Arial"/>
                          <a:sym typeface="Arial"/>
                        </a:rPr>
                        <a:t>7.15am Get up/shower</a:t>
                      </a:r>
                    </a:p>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a:solidFill>
                            <a:srgbClr val="F2F2F2"/>
                          </a:solidFill>
                          <a:latin typeface="Arial"/>
                          <a:ea typeface="Arial"/>
                          <a:cs typeface="Arial"/>
                          <a:sym typeface="Arial"/>
                        </a:rPr>
                        <a:t>8.00am Breakfast</a:t>
                      </a:r>
                    </a:p>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smtClean="0">
                          <a:solidFill>
                            <a:srgbClr val="F2F2F2"/>
                          </a:solidFill>
                          <a:latin typeface="Arial"/>
                          <a:ea typeface="Arial"/>
                          <a:cs typeface="Arial"/>
                          <a:sym typeface="Arial"/>
                        </a:rPr>
                        <a:t>9.30</a:t>
                      </a:r>
                      <a:r>
                        <a:rPr lang="en-US" sz="1000" b="0" i="0" u="none" strike="noStrike" cap="none" baseline="0" dirty="0" smtClean="0">
                          <a:solidFill>
                            <a:srgbClr val="F2F2F2"/>
                          </a:solidFill>
                          <a:latin typeface="Arial"/>
                          <a:ea typeface="Arial"/>
                          <a:cs typeface="Arial"/>
                          <a:sym typeface="Arial"/>
                        </a:rPr>
                        <a:t>  - Leave </a:t>
                      </a:r>
                      <a:r>
                        <a:rPr lang="en-US" sz="1000" b="0" i="0" u="none" strike="noStrike" cap="none" baseline="0" dirty="0" err="1" smtClean="0">
                          <a:solidFill>
                            <a:srgbClr val="F2F2F2"/>
                          </a:solidFill>
                          <a:latin typeface="Arial"/>
                          <a:ea typeface="Arial"/>
                          <a:cs typeface="Arial"/>
                          <a:sym typeface="Arial"/>
                        </a:rPr>
                        <a:t>Grandcamp</a:t>
                      </a:r>
                      <a:r>
                        <a:rPr lang="en-US" sz="1000" b="0" i="0" u="none" strike="noStrike" cap="none" baseline="0" dirty="0" smtClean="0">
                          <a:solidFill>
                            <a:srgbClr val="F2F2F2"/>
                          </a:solidFill>
                          <a:latin typeface="Arial"/>
                          <a:ea typeface="Arial"/>
                          <a:cs typeface="Arial"/>
                          <a:sym typeface="Arial"/>
                        </a:rPr>
                        <a:t> </a:t>
                      </a:r>
                      <a:r>
                        <a:rPr lang="en-US" sz="1000" b="0" i="0" u="none" strike="noStrike" cap="none" baseline="0" dirty="0" err="1" smtClean="0">
                          <a:solidFill>
                            <a:srgbClr val="F2F2F2"/>
                          </a:solidFill>
                          <a:latin typeface="Arial"/>
                          <a:ea typeface="Arial"/>
                          <a:cs typeface="Arial"/>
                          <a:sym typeface="Arial"/>
                        </a:rPr>
                        <a:t>Maisy</a:t>
                      </a:r>
                      <a:endParaRPr lang="en-US" sz="1000" b="0" i="0" u="none" strike="noStrike" cap="none" dirty="0">
                        <a:solidFill>
                          <a:srgbClr val="F2F2F2"/>
                        </a:solidFill>
                        <a:latin typeface="Arial"/>
                        <a:ea typeface="Arial"/>
                        <a:cs typeface="Arial"/>
                        <a:sym typeface="Arial"/>
                      </a:endParaRPr>
                    </a:p>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smtClean="0">
                          <a:solidFill>
                            <a:srgbClr val="F2F2F2"/>
                          </a:solidFill>
                          <a:latin typeface="Arial"/>
                          <a:ea typeface="Arial"/>
                          <a:cs typeface="Arial"/>
                          <a:sym typeface="Arial"/>
                        </a:rPr>
                        <a:t>10.00am </a:t>
                      </a:r>
                      <a:r>
                        <a:rPr lang="en-US" sz="1000" b="0" i="0" u="none" strike="noStrike" cap="none" dirty="0">
                          <a:solidFill>
                            <a:srgbClr val="F2F2F2"/>
                          </a:solidFill>
                          <a:latin typeface="Arial"/>
                          <a:ea typeface="Arial"/>
                          <a:cs typeface="Arial"/>
                          <a:sym typeface="Arial"/>
                        </a:rPr>
                        <a:t>U.S Military Cemetery, Omaha</a:t>
                      </a:r>
                    </a:p>
                  </a:txBody>
                  <a:tcPr marL="55100" marR="55100" marT="0" marB="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a:solidFill>
                            <a:srgbClr val="F2F2F2"/>
                          </a:solidFill>
                          <a:latin typeface="Arial"/>
                          <a:ea typeface="Arial"/>
                          <a:cs typeface="Arial"/>
                          <a:sym typeface="Arial"/>
                        </a:rPr>
                        <a:t>Picnic </a:t>
                      </a:r>
                      <a:r>
                        <a:rPr lang="en-US" sz="1000" b="0" i="0" u="none" strike="noStrike" cap="none" dirty="0" smtClean="0">
                          <a:solidFill>
                            <a:srgbClr val="F2F2F2"/>
                          </a:solidFill>
                          <a:latin typeface="Arial"/>
                          <a:ea typeface="Arial"/>
                          <a:cs typeface="Arial"/>
                          <a:sym typeface="Arial"/>
                        </a:rPr>
                        <a:t> near </a:t>
                      </a:r>
                      <a:r>
                        <a:rPr lang="en-US" sz="1000" b="0" i="0" u="none" strike="noStrike" cap="none" dirty="0">
                          <a:solidFill>
                            <a:srgbClr val="F2F2F2"/>
                          </a:solidFill>
                          <a:latin typeface="Arial"/>
                          <a:ea typeface="Arial"/>
                          <a:cs typeface="Arial"/>
                          <a:sym typeface="Arial"/>
                        </a:rPr>
                        <a:t>Omaha Beach</a:t>
                      </a:r>
                    </a:p>
                  </a:txBody>
                  <a:tcPr marL="55100" marR="55100" marT="0" marB="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a:solidFill>
                            <a:srgbClr val="F2F2F2"/>
                          </a:solidFill>
                          <a:latin typeface="Arial"/>
                          <a:ea typeface="Arial"/>
                          <a:cs typeface="Arial"/>
                          <a:sym typeface="Arial"/>
                        </a:rPr>
                        <a:t>1:30pm Depart </a:t>
                      </a:r>
                    </a:p>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a:solidFill>
                            <a:srgbClr val="F2F2F2"/>
                          </a:solidFill>
                          <a:latin typeface="Arial"/>
                          <a:ea typeface="Arial"/>
                          <a:cs typeface="Arial"/>
                          <a:sym typeface="Arial"/>
                        </a:rPr>
                        <a:t>4:30pm Ferry departs Caen</a:t>
                      </a:r>
                    </a:p>
                    <a:p>
                      <a:pPr marL="0" marR="0" lvl="0" indent="0" algn="l" rtl="0">
                        <a:lnSpc>
                          <a:spcPct val="100000"/>
                        </a:lnSpc>
                        <a:spcBef>
                          <a:spcPts val="0"/>
                        </a:spcBef>
                        <a:spcAft>
                          <a:spcPts val="0"/>
                        </a:spcAft>
                        <a:buClr>
                          <a:schemeClr val="lt1"/>
                        </a:buClr>
                        <a:buSzPct val="25000"/>
                        <a:buFont typeface="Tahoma"/>
                        <a:buNone/>
                      </a:pPr>
                      <a:endParaRPr sz="1000" b="0" i="0" u="none" strike="noStrike" cap="none" dirty="0">
                        <a:solidFill>
                          <a:srgbClr val="F2F2F2"/>
                        </a:solidFill>
                        <a:latin typeface="Arial"/>
                        <a:ea typeface="Arial"/>
                        <a:cs typeface="Arial"/>
                        <a:sym typeface="Arial"/>
                      </a:endParaRPr>
                    </a:p>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a:solidFill>
                            <a:srgbClr val="F2F2F2"/>
                          </a:solidFill>
                          <a:latin typeface="Arial"/>
                          <a:ea typeface="Arial"/>
                          <a:cs typeface="Arial"/>
                          <a:sym typeface="Arial"/>
                        </a:rPr>
                        <a:t>Meal on the ferry</a:t>
                      </a:r>
                    </a:p>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a:solidFill>
                            <a:srgbClr val="F2F2F2"/>
                          </a:solidFill>
                          <a:latin typeface="Arial"/>
                          <a:ea typeface="Arial"/>
                          <a:cs typeface="Arial"/>
                          <a:sym typeface="Arial"/>
                        </a:rPr>
                        <a:t> </a:t>
                      </a:r>
                    </a:p>
                  </a:txBody>
                  <a:tcPr marL="55100" marR="55100" marT="0" marB="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a:solidFill>
                            <a:srgbClr val="F2F2F2"/>
                          </a:solidFill>
                          <a:latin typeface="Arial"/>
                          <a:ea typeface="Arial"/>
                          <a:cs typeface="Arial"/>
                          <a:sym typeface="Arial"/>
                        </a:rPr>
                        <a:t>9:15pm Ferry arrives in Portsmouth</a:t>
                      </a:r>
                    </a:p>
                    <a:p>
                      <a:pPr marL="0" marR="0" lvl="0" indent="0" algn="l" rtl="0">
                        <a:lnSpc>
                          <a:spcPct val="100000"/>
                        </a:lnSpc>
                        <a:spcBef>
                          <a:spcPts val="0"/>
                        </a:spcBef>
                        <a:spcAft>
                          <a:spcPts val="0"/>
                        </a:spcAft>
                        <a:buClr>
                          <a:srgbClr val="F2F2F2"/>
                        </a:buClr>
                        <a:buSzPct val="25000"/>
                        <a:buFont typeface="Arial"/>
                        <a:buNone/>
                      </a:pPr>
                      <a:r>
                        <a:rPr lang="en-US" sz="1000" b="0" i="0" u="none" strike="noStrike" cap="none" dirty="0">
                          <a:solidFill>
                            <a:srgbClr val="F2F2F2"/>
                          </a:solidFill>
                          <a:latin typeface="Arial"/>
                          <a:ea typeface="Arial"/>
                          <a:cs typeface="Arial"/>
                          <a:sym typeface="Arial"/>
                        </a:rPr>
                        <a:t>11:00pm Arrive at Cardinal Newman</a:t>
                      </a:r>
                    </a:p>
                  </a:txBody>
                  <a:tcPr marL="55100" marR="55100" marT="0" marB="0">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246" name="Shape 246"/>
          <p:cNvSpPr txBox="1"/>
          <p:nvPr/>
        </p:nvSpPr>
        <p:spPr>
          <a:xfrm>
            <a:off x="900112" y="254000"/>
            <a:ext cx="9144000" cy="457200"/>
          </a:xfrm>
          <a:prstGeom prst="rect">
            <a:avLst/>
          </a:prstGeom>
          <a:noFill/>
          <a:ln>
            <a:noFill/>
          </a:ln>
        </p:spPr>
        <p:txBody>
          <a:bodyPr lIns="91425" tIns="45700" rIns="91425" bIns="45700" anchor="ctr" anchorCtr="0">
            <a:noAutofit/>
          </a:bodyPr>
          <a:lstStyle/>
          <a:p>
            <a:pPr marL="0" marR="0" lvl="0" indent="0" algn="l" rtl="0">
              <a:lnSpc>
                <a:spcPct val="100000"/>
              </a:lnSpc>
              <a:spcBef>
                <a:spcPts val="0"/>
              </a:spcBef>
              <a:spcAft>
                <a:spcPts val="0"/>
              </a:spcAft>
              <a:buClr>
                <a:schemeClr val="lt1"/>
              </a:buClr>
              <a:buSzPct val="25000"/>
              <a:buFont typeface="Arial"/>
              <a:buNone/>
            </a:pPr>
            <a:r>
              <a:rPr lang="en-US" sz="1200" b="1" i="0" u="sng" dirty="0">
                <a:solidFill>
                  <a:schemeClr val="lt1"/>
                </a:solidFill>
                <a:latin typeface="Arial"/>
                <a:ea typeface="Arial"/>
                <a:cs typeface="Arial"/>
                <a:sym typeface="Arial"/>
              </a:rPr>
              <a:t>YEAR 6 RESIDENTIAL TRIP TO NORMANDY, FRANCE </a:t>
            </a:r>
            <a:r>
              <a:rPr lang="en-US" sz="1200" b="1" i="0" u="sng" dirty="0">
                <a:solidFill>
                  <a:schemeClr val="lt1"/>
                </a:solidFill>
                <a:latin typeface="Tahoma"/>
                <a:ea typeface="Tahoma"/>
                <a:cs typeface="Tahoma"/>
                <a:sym typeface="Tahoma"/>
              </a:rPr>
              <a:t>–</a:t>
            </a:r>
            <a:r>
              <a:rPr lang="en-US" sz="1200" b="1" i="0" u="sng" dirty="0">
                <a:solidFill>
                  <a:schemeClr val="lt1"/>
                </a:solidFill>
                <a:latin typeface="Arial"/>
                <a:ea typeface="Arial"/>
                <a:cs typeface="Arial"/>
                <a:sym typeface="Arial"/>
              </a:rPr>
              <a:t> JUNE </a:t>
            </a:r>
            <a:r>
              <a:rPr lang="en-US" sz="1200" b="1" i="0" u="sng" dirty="0" smtClean="0">
                <a:solidFill>
                  <a:schemeClr val="lt1"/>
                </a:solidFill>
                <a:latin typeface="Arial"/>
                <a:ea typeface="Arial"/>
                <a:cs typeface="Arial"/>
                <a:sym typeface="Arial"/>
              </a:rPr>
              <a:t>17</a:t>
            </a:r>
            <a:r>
              <a:rPr lang="en-US" sz="1200" b="1" i="0" u="sng" baseline="30000" dirty="0" smtClean="0">
                <a:solidFill>
                  <a:schemeClr val="lt1"/>
                </a:solidFill>
                <a:latin typeface="Arial"/>
                <a:ea typeface="Arial"/>
                <a:cs typeface="Arial"/>
                <a:sym typeface="Arial"/>
              </a:rPr>
              <a:t>th</a:t>
            </a:r>
            <a:r>
              <a:rPr lang="en-US" sz="1200" b="1" i="0" u="sng" dirty="0" smtClean="0">
                <a:solidFill>
                  <a:schemeClr val="lt1"/>
                </a:solidFill>
                <a:latin typeface="Arial"/>
                <a:ea typeface="Arial"/>
                <a:cs typeface="Arial"/>
                <a:sym typeface="Arial"/>
              </a:rPr>
              <a:t> </a:t>
            </a:r>
            <a:r>
              <a:rPr lang="en-US" sz="1200" b="1" i="0" u="sng" dirty="0">
                <a:solidFill>
                  <a:schemeClr val="lt1"/>
                </a:solidFill>
                <a:latin typeface="Tahoma"/>
                <a:ea typeface="Tahoma"/>
                <a:cs typeface="Tahoma"/>
                <a:sym typeface="Tahoma"/>
              </a:rPr>
              <a:t>–</a:t>
            </a:r>
            <a:r>
              <a:rPr lang="en-US" sz="1200" b="1" i="0" u="sng" dirty="0">
                <a:solidFill>
                  <a:schemeClr val="lt1"/>
                </a:solidFill>
                <a:latin typeface="Arial"/>
                <a:ea typeface="Arial"/>
                <a:cs typeface="Arial"/>
                <a:sym typeface="Arial"/>
              </a:rPr>
              <a:t> JUNE </a:t>
            </a:r>
            <a:r>
              <a:rPr lang="en-US" sz="1200" b="1" u="sng" dirty="0" smtClean="0">
                <a:solidFill>
                  <a:schemeClr val="lt1"/>
                </a:solidFill>
              </a:rPr>
              <a:t>21st</a:t>
            </a:r>
            <a:r>
              <a:rPr lang="en-US" sz="1200" b="1" i="0" u="sng" dirty="0" smtClean="0">
                <a:solidFill>
                  <a:schemeClr val="lt1"/>
                </a:solidFill>
                <a:latin typeface="Arial"/>
                <a:ea typeface="Arial"/>
                <a:cs typeface="Arial"/>
                <a:sym typeface="Arial"/>
              </a:rPr>
              <a:t>  2019</a:t>
            </a:r>
            <a:endParaRPr lang="en-US" sz="1200" b="1" i="0" u="sng" dirty="0">
              <a:solidFill>
                <a:schemeClr val="lt1"/>
              </a:solidFill>
              <a:latin typeface="Arial"/>
              <a:ea typeface="Arial"/>
              <a:cs typeface="Arial"/>
              <a:sym typeface="Arial"/>
            </a:endParaRPr>
          </a:p>
          <a:p>
            <a:pPr marL="0" marR="0" lvl="0" indent="0" algn="l" rtl="0">
              <a:lnSpc>
                <a:spcPct val="100000"/>
              </a:lnSpc>
              <a:spcBef>
                <a:spcPts val="0"/>
              </a:spcBef>
              <a:spcAft>
                <a:spcPts val="0"/>
              </a:spcAft>
              <a:buNone/>
            </a:pPr>
            <a:endParaRPr sz="800" b="0" i="0" u="none" dirty="0">
              <a:solidFill>
                <a:schemeClr val="lt1"/>
              </a:solidFill>
              <a:latin typeface="Tahoma"/>
              <a:ea typeface="Tahoma"/>
              <a:cs typeface="Tahoma"/>
              <a:sym typeface="Tahoma"/>
            </a:endParaRPr>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50"/>
        <p:cNvGrpSpPr/>
        <p:nvPr/>
      </p:nvGrpSpPr>
      <p:grpSpPr>
        <a:xfrm>
          <a:off x="0" y="0"/>
          <a:ext cx="0" cy="0"/>
          <a:chOff x="0" y="0"/>
          <a:chExt cx="0" cy="0"/>
        </a:xfrm>
      </p:grpSpPr>
      <p:sp>
        <p:nvSpPr>
          <p:cNvPr id="251" name="Shape 251"/>
          <p:cNvSpPr txBox="1">
            <a:spLocks noGrp="1"/>
          </p:cNvSpPr>
          <p:nvPr>
            <p:ph type="title"/>
          </p:nvPr>
        </p:nvSpPr>
        <p:spPr>
          <a:xfrm>
            <a:off x="457200" y="292100"/>
            <a:ext cx="8229600" cy="1384299"/>
          </a:xfrm>
          <a:prstGeom prst="rect">
            <a:avLst/>
          </a:prstGeom>
          <a:noFill/>
          <a:ln>
            <a:noFill/>
          </a:ln>
        </p:spPr>
        <p:txBody>
          <a:bodyPr lIns="91425" tIns="45700" rIns="91425" bIns="45700" anchor="ctr" anchorCtr="0">
            <a:noAutofit/>
          </a:bodyPr>
          <a:lstStyle/>
          <a:p>
            <a:pPr marL="0" marR="0" lvl="0" indent="0" algn="l" rtl="0">
              <a:lnSpc>
                <a:spcPct val="100000"/>
              </a:lnSpc>
              <a:spcBef>
                <a:spcPts val="0"/>
              </a:spcBef>
              <a:spcAft>
                <a:spcPts val="0"/>
              </a:spcAft>
              <a:buClr>
                <a:schemeClr val="lt2"/>
              </a:buClr>
              <a:buSzPct val="25000"/>
              <a:buFont typeface="Tahoma"/>
              <a:buNone/>
            </a:pPr>
            <a:r>
              <a:rPr lang="en-US" sz="4400" b="0" i="0" u="none" strike="noStrike" cap="none">
                <a:solidFill>
                  <a:schemeClr val="lt2"/>
                </a:solidFill>
                <a:latin typeface="Tahoma"/>
                <a:ea typeface="Tahoma"/>
                <a:cs typeface="Tahoma"/>
                <a:sym typeface="Tahoma"/>
              </a:rPr>
              <a:t>SPENDING MONEY</a:t>
            </a:r>
          </a:p>
        </p:txBody>
      </p:sp>
      <p:sp>
        <p:nvSpPr>
          <p:cNvPr id="252" name="Shape 252"/>
          <p:cNvSpPr txBox="1">
            <a:spLocks noGrp="1"/>
          </p:cNvSpPr>
          <p:nvPr>
            <p:ph type="body" idx="1"/>
          </p:nvPr>
        </p:nvSpPr>
        <p:spPr>
          <a:xfrm>
            <a:off x="457200" y="1905000"/>
            <a:ext cx="8229600" cy="4476749"/>
          </a:xfrm>
          <a:prstGeom prst="rect">
            <a:avLst/>
          </a:prstGeom>
          <a:noFill/>
          <a:ln>
            <a:noFill/>
          </a:ln>
        </p:spPr>
        <p:txBody>
          <a:bodyPr lIns="91425" tIns="45700" rIns="91425" bIns="45700" anchor="t" anchorCtr="0">
            <a:noAutofit/>
          </a:bodyPr>
          <a:lstStyle/>
          <a:p>
            <a:pPr marL="0" marR="0" lvl="0" indent="0" algn="l" rtl="0">
              <a:lnSpc>
                <a:spcPct val="90000"/>
              </a:lnSpc>
              <a:spcBef>
                <a:spcPts val="0"/>
              </a:spcBef>
              <a:spcAft>
                <a:spcPts val="0"/>
              </a:spcAft>
              <a:buNone/>
            </a:pPr>
            <a:r>
              <a:rPr lang="en-US" sz="2800" b="0" i="0" u="none" strike="noStrike" cap="none" dirty="0">
                <a:solidFill>
                  <a:schemeClr val="lt1"/>
                </a:solidFill>
                <a:latin typeface="Tahoma"/>
                <a:ea typeface="Tahoma"/>
                <a:cs typeface="Tahoma"/>
                <a:sym typeface="Tahoma"/>
              </a:rPr>
              <a:t>Children </a:t>
            </a:r>
            <a:r>
              <a:rPr lang="en-US" sz="2800" dirty="0"/>
              <a:t>will be  given </a:t>
            </a:r>
            <a:r>
              <a:rPr lang="en-US" sz="2800" b="0" i="0" u="none" strike="noStrike" cap="none" dirty="0" smtClean="0">
                <a:solidFill>
                  <a:schemeClr val="lt1"/>
                </a:solidFill>
                <a:latin typeface="Tahoma"/>
                <a:ea typeface="Tahoma"/>
                <a:cs typeface="Tahoma"/>
                <a:sym typeface="Tahoma"/>
              </a:rPr>
              <a:t>10 </a:t>
            </a:r>
            <a:r>
              <a:rPr lang="en-US" sz="2800" b="0" i="0" u="none" strike="noStrike" cap="none" dirty="0">
                <a:solidFill>
                  <a:schemeClr val="lt1"/>
                </a:solidFill>
                <a:latin typeface="Tahoma"/>
                <a:ea typeface="Tahoma"/>
                <a:cs typeface="Tahoma"/>
                <a:sym typeface="Tahoma"/>
              </a:rPr>
              <a:t>Euros each day from their poc</a:t>
            </a:r>
            <a:r>
              <a:rPr lang="en-US" sz="2800" dirty="0"/>
              <a:t>ket money.</a:t>
            </a:r>
          </a:p>
          <a:p>
            <a:pPr marL="0" marR="0" lvl="0" indent="0" algn="l" rtl="0">
              <a:lnSpc>
                <a:spcPct val="90000"/>
              </a:lnSpc>
              <a:spcBef>
                <a:spcPts val="0"/>
              </a:spcBef>
              <a:spcAft>
                <a:spcPts val="0"/>
              </a:spcAft>
              <a:buNone/>
            </a:pPr>
            <a:endParaRPr sz="2800" dirty="0"/>
          </a:p>
          <a:p>
            <a:pPr marL="0" marR="0" lvl="0" indent="0" algn="l" rtl="0">
              <a:lnSpc>
                <a:spcPct val="90000"/>
              </a:lnSpc>
              <a:spcBef>
                <a:spcPts val="0"/>
              </a:spcBef>
              <a:spcAft>
                <a:spcPts val="0"/>
              </a:spcAft>
              <a:buNone/>
            </a:pPr>
            <a:r>
              <a:rPr lang="en-US" sz="2800" dirty="0"/>
              <a:t>Please do not give your child any more money to spend. </a:t>
            </a:r>
          </a:p>
          <a:p>
            <a:pPr marL="0" marR="0" lvl="0" indent="0" algn="l" rtl="0">
              <a:lnSpc>
                <a:spcPct val="90000"/>
              </a:lnSpc>
              <a:spcBef>
                <a:spcPts val="560"/>
              </a:spcBef>
              <a:spcAft>
                <a:spcPts val="0"/>
              </a:spcAft>
              <a:buNone/>
            </a:pPr>
            <a:endParaRPr dirty="0"/>
          </a:p>
          <a:p>
            <a:pPr marL="0" marR="0" lvl="0" indent="0" algn="l" rtl="0">
              <a:lnSpc>
                <a:spcPct val="90000"/>
              </a:lnSpc>
              <a:spcBef>
                <a:spcPts val="560"/>
              </a:spcBef>
              <a:spcAft>
                <a:spcPts val="0"/>
              </a:spcAft>
              <a:buNone/>
            </a:pPr>
            <a:endParaRPr dirty="0"/>
          </a:p>
          <a:p>
            <a:pPr marL="342900" marR="0" lvl="0" indent="-342900" algn="l" rtl="0">
              <a:spcBef>
                <a:spcPts val="560"/>
              </a:spcBef>
              <a:spcAft>
                <a:spcPts val="0"/>
              </a:spcAft>
              <a:buClr>
                <a:schemeClr val="hlink"/>
              </a:buClr>
              <a:buSzPct val="119999"/>
              <a:buFont typeface="Tahoma"/>
              <a:buNone/>
            </a:pPr>
            <a:endParaRPr sz="2800" b="0" i="0" u="none" strike="noStrike" cap="none" dirty="0">
              <a:solidFill>
                <a:schemeClr val="lt1"/>
              </a:solidFill>
              <a:latin typeface="Tahoma"/>
              <a:ea typeface="Tahoma"/>
              <a:cs typeface="Tahoma"/>
              <a:sym typeface="Tahoma"/>
            </a:endParaRPr>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56"/>
        <p:cNvGrpSpPr/>
        <p:nvPr/>
      </p:nvGrpSpPr>
      <p:grpSpPr>
        <a:xfrm>
          <a:off x="0" y="0"/>
          <a:ext cx="0" cy="0"/>
          <a:chOff x="0" y="0"/>
          <a:chExt cx="0" cy="0"/>
        </a:xfrm>
      </p:grpSpPr>
      <p:sp>
        <p:nvSpPr>
          <p:cNvPr id="257" name="Shape 257"/>
          <p:cNvSpPr txBox="1">
            <a:spLocks noGrp="1"/>
          </p:cNvSpPr>
          <p:nvPr>
            <p:ph type="title"/>
          </p:nvPr>
        </p:nvSpPr>
        <p:spPr>
          <a:xfrm>
            <a:off x="468312" y="115886"/>
            <a:ext cx="8229600" cy="1200150"/>
          </a:xfrm>
          <a:prstGeom prst="rect">
            <a:avLst/>
          </a:prstGeom>
          <a:noFill/>
          <a:ln>
            <a:noFill/>
          </a:ln>
        </p:spPr>
        <p:txBody>
          <a:bodyPr lIns="91425" tIns="45700" rIns="91425" bIns="45700" anchor="ctr" anchorCtr="0">
            <a:noAutofit/>
          </a:bodyPr>
          <a:lstStyle/>
          <a:p>
            <a:pPr marL="0" marR="0" lvl="0" indent="0" algn="l" rtl="0">
              <a:lnSpc>
                <a:spcPct val="100000"/>
              </a:lnSpc>
              <a:spcBef>
                <a:spcPts val="0"/>
              </a:spcBef>
              <a:spcAft>
                <a:spcPts val="0"/>
              </a:spcAft>
              <a:buClr>
                <a:schemeClr val="lt2"/>
              </a:buClr>
              <a:buSzPct val="25000"/>
              <a:buFont typeface="Tahoma"/>
              <a:buNone/>
            </a:pPr>
            <a:r>
              <a:rPr lang="en-US" sz="4400" b="0" i="0" u="none" strike="noStrike" cap="none">
                <a:solidFill>
                  <a:schemeClr val="lt2"/>
                </a:solidFill>
                <a:latin typeface="Tahoma"/>
                <a:ea typeface="Tahoma"/>
                <a:cs typeface="Tahoma"/>
                <a:sym typeface="Tahoma"/>
              </a:rPr>
              <a:t>MEDICAL ISSUES</a:t>
            </a:r>
          </a:p>
        </p:txBody>
      </p:sp>
      <p:sp>
        <p:nvSpPr>
          <p:cNvPr id="258" name="Shape 258"/>
          <p:cNvSpPr txBox="1">
            <a:spLocks noGrp="1"/>
          </p:cNvSpPr>
          <p:nvPr>
            <p:ph type="body" idx="1"/>
          </p:nvPr>
        </p:nvSpPr>
        <p:spPr>
          <a:xfrm>
            <a:off x="107504" y="1052736"/>
            <a:ext cx="8928992" cy="5688632"/>
          </a:xfrm>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hlink"/>
              </a:buClr>
              <a:buSzPct val="119999"/>
              <a:buFont typeface="Tahoma"/>
              <a:buChar char="•"/>
            </a:pPr>
            <a:r>
              <a:rPr lang="en-US" sz="2400" b="0" i="0" u="none" strike="noStrike" cap="none" dirty="0" smtClean="0">
                <a:solidFill>
                  <a:schemeClr val="lt1"/>
                </a:solidFill>
                <a:latin typeface="Tahoma"/>
                <a:ea typeface="Tahoma"/>
                <a:cs typeface="Tahoma"/>
                <a:sym typeface="Tahoma"/>
              </a:rPr>
              <a:t>GHIC </a:t>
            </a:r>
            <a:r>
              <a:rPr lang="en-US" sz="2400" b="0" i="0" u="none" strike="noStrike" cap="none" dirty="0">
                <a:solidFill>
                  <a:schemeClr val="lt1"/>
                </a:solidFill>
                <a:latin typeface="Tahoma"/>
                <a:ea typeface="Tahoma"/>
                <a:cs typeface="Tahoma"/>
                <a:sym typeface="Tahoma"/>
              </a:rPr>
              <a:t>cards will be taken to France and used if necessary. Copies of the details will remain in the school office. Hopefully </a:t>
            </a:r>
            <a:r>
              <a:rPr lang="en-US" sz="2400" dirty="0"/>
              <a:t>a</a:t>
            </a:r>
            <a:r>
              <a:rPr lang="en-US" sz="2400" b="0" i="0" u="none" strike="noStrike" cap="none" dirty="0">
                <a:solidFill>
                  <a:schemeClr val="lt1"/>
                </a:solidFill>
                <a:latin typeface="Tahoma"/>
                <a:ea typeface="Tahoma"/>
                <a:cs typeface="Tahoma"/>
                <a:sym typeface="Tahoma"/>
              </a:rPr>
              <a:t>ll cards have been handed in today but if </a:t>
            </a:r>
            <a:r>
              <a:rPr lang="en-US" sz="2400" b="0" i="0" u="none" strike="noStrike" cap="none" dirty="0" smtClean="0">
                <a:solidFill>
                  <a:schemeClr val="lt1"/>
                </a:solidFill>
                <a:latin typeface="Tahoma"/>
                <a:ea typeface="Tahoma"/>
                <a:cs typeface="Tahoma"/>
                <a:sym typeface="Tahoma"/>
              </a:rPr>
              <a:t>not, </a:t>
            </a:r>
            <a:r>
              <a:rPr lang="en-US" sz="2400" b="0" i="0" u="none" strike="noStrike" cap="none" dirty="0">
                <a:solidFill>
                  <a:schemeClr val="lt1"/>
                </a:solidFill>
                <a:latin typeface="Tahoma"/>
                <a:ea typeface="Tahoma"/>
                <a:cs typeface="Tahoma"/>
                <a:sym typeface="Tahoma"/>
              </a:rPr>
              <a:t>should be handed in to </a:t>
            </a:r>
            <a:r>
              <a:rPr lang="en-US" sz="2400" dirty="0"/>
              <a:t>the class teacher as soon as possible </a:t>
            </a:r>
          </a:p>
          <a:p>
            <a:pPr marL="342900" marR="0" lvl="0" indent="-342900" algn="l" rtl="0">
              <a:lnSpc>
                <a:spcPct val="90000"/>
              </a:lnSpc>
              <a:spcBef>
                <a:spcPts val="480"/>
              </a:spcBef>
              <a:spcAft>
                <a:spcPts val="0"/>
              </a:spcAft>
              <a:buClr>
                <a:schemeClr val="hlink"/>
              </a:buClr>
              <a:buSzPct val="119999"/>
              <a:buFont typeface="Tahoma"/>
              <a:buChar char="•"/>
            </a:pPr>
            <a:r>
              <a:rPr lang="en-US" sz="2400" dirty="0"/>
              <a:t>If </a:t>
            </a:r>
            <a:r>
              <a:rPr lang="en-US" sz="2400" b="0" i="0" u="none" strike="noStrike" cap="none" dirty="0">
                <a:solidFill>
                  <a:schemeClr val="lt1"/>
                </a:solidFill>
                <a:latin typeface="Tahoma"/>
                <a:ea typeface="Tahoma"/>
                <a:cs typeface="Tahoma"/>
                <a:sym typeface="Tahoma"/>
              </a:rPr>
              <a:t>medical forms </a:t>
            </a:r>
            <a:r>
              <a:rPr lang="en-US" sz="2400" dirty="0"/>
              <a:t>have not been handed </a:t>
            </a:r>
            <a:r>
              <a:rPr lang="en-US" sz="2400" b="0" i="0" u="none" strike="noStrike" cap="none" dirty="0" smtClean="0">
                <a:solidFill>
                  <a:schemeClr val="lt1"/>
                </a:solidFill>
                <a:latin typeface="Tahoma"/>
                <a:ea typeface="Tahoma"/>
                <a:cs typeface="Tahoma"/>
                <a:sym typeface="Tahoma"/>
              </a:rPr>
              <a:t>in</a:t>
            </a:r>
            <a:r>
              <a:rPr lang="en-US" sz="2400" dirty="0" smtClean="0"/>
              <a:t>, </a:t>
            </a:r>
            <a:r>
              <a:rPr lang="en-US" sz="2400" dirty="0"/>
              <a:t>please send in </a:t>
            </a:r>
            <a:r>
              <a:rPr lang="en-US" sz="2400" b="0" i="0" u="none" strike="noStrike" cap="none" dirty="0" smtClean="0">
                <a:solidFill>
                  <a:schemeClr val="lt1"/>
                </a:solidFill>
                <a:latin typeface="Tahoma"/>
                <a:ea typeface="Tahoma"/>
                <a:cs typeface="Tahoma"/>
                <a:sym typeface="Tahoma"/>
              </a:rPr>
              <a:t> </a:t>
            </a:r>
            <a:r>
              <a:rPr lang="en-US" sz="2400" b="0" i="0" u="none" strike="noStrike" cap="none" dirty="0">
                <a:solidFill>
                  <a:schemeClr val="lt1"/>
                </a:solidFill>
                <a:latin typeface="Tahoma"/>
                <a:ea typeface="Tahoma"/>
                <a:cs typeface="Tahoma"/>
                <a:sym typeface="Tahoma"/>
              </a:rPr>
              <a:t>by </a:t>
            </a:r>
            <a:r>
              <a:rPr lang="en-US" sz="2400" dirty="0" smtClean="0"/>
              <a:t>Thursday 9</a:t>
            </a:r>
            <a:r>
              <a:rPr lang="en-US" sz="2400" baseline="30000" dirty="0" smtClean="0"/>
              <a:t>th</a:t>
            </a:r>
            <a:r>
              <a:rPr lang="en-US" sz="2400" dirty="0" smtClean="0"/>
              <a:t> June.</a:t>
            </a:r>
            <a:r>
              <a:rPr lang="en-US" sz="2400" b="0" i="0" u="none" strike="noStrike" cap="none" dirty="0" smtClean="0">
                <a:solidFill>
                  <a:schemeClr val="lt1"/>
                </a:solidFill>
                <a:latin typeface="Tahoma"/>
                <a:ea typeface="Tahoma"/>
                <a:cs typeface="Tahoma"/>
                <a:sym typeface="Tahoma"/>
              </a:rPr>
              <a:t> </a:t>
            </a:r>
          </a:p>
          <a:p>
            <a:pPr marL="342900" marR="0" lvl="0" indent="-342900" algn="l" rtl="0">
              <a:lnSpc>
                <a:spcPct val="90000"/>
              </a:lnSpc>
              <a:spcBef>
                <a:spcPts val="480"/>
              </a:spcBef>
              <a:spcAft>
                <a:spcPts val="0"/>
              </a:spcAft>
              <a:buClr>
                <a:schemeClr val="hlink"/>
              </a:buClr>
              <a:buSzPct val="119999"/>
              <a:buFont typeface="Tahoma"/>
              <a:buChar char="•"/>
            </a:pPr>
            <a:r>
              <a:rPr lang="en-US" sz="2400" b="0" i="0" u="none" strike="noStrike" cap="none" dirty="0" smtClean="0">
                <a:solidFill>
                  <a:schemeClr val="lt1"/>
                </a:solidFill>
                <a:latin typeface="Tahoma"/>
                <a:ea typeface="Tahoma"/>
                <a:cs typeface="Tahoma"/>
                <a:sym typeface="Tahoma"/>
              </a:rPr>
              <a:t>Any </a:t>
            </a:r>
            <a:r>
              <a:rPr lang="en-US" sz="2400" b="0" i="0" u="none" strike="noStrike" cap="none" dirty="0">
                <a:solidFill>
                  <a:schemeClr val="lt1"/>
                </a:solidFill>
                <a:latin typeface="Tahoma"/>
                <a:ea typeface="Tahoma"/>
                <a:cs typeface="Tahoma"/>
                <a:sym typeface="Tahoma"/>
              </a:rPr>
              <a:t>medication should be given </a:t>
            </a:r>
            <a:r>
              <a:rPr lang="en-US" sz="2400" b="0" i="0" u="none" strike="noStrike" cap="none" dirty="0" smtClean="0">
                <a:solidFill>
                  <a:schemeClr val="lt1"/>
                </a:solidFill>
                <a:latin typeface="Tahoma"/>
                <a:ea typeface="Tahoma"/>
                <a:cs typeface="Tahoma"/>
                <a:sym typeface="Tahoma"/>
              </a:rPr>
              <a:t>to Mrs Sharp  </a:t>
            </a:r>
            <a:r>
              <a:rPr lang="en-US" sz="2400" b="0" i="0" u="none" strike="noStrike" cap="none" dirty="0">
                <a:solidFill>
                  <a:schemeClr val="lt1"/>
                </a:solidFill>
                <a:latin typeface="Tahoma"/>
                <a:ea typeface="Tahoma"/>
                <a:cs typeface="Tahoma"/>
                <a:sym typeface="Tahoma"/>
              </a:rPr>
              <a:t>on the morning of </a:t>
            </a:r>
            <a:r>
              <a:rPr lang="en-US" sz="2400" b="0" i="0" u="none" strike="noStrike" cap="none" dirty="0" smtClean="0">
                <a:solidFill>
                  <a:schemeClr val="lt1"/>
                </a:solidFill>
                <a:latin typeface="Tahoma"/>
                <a:ea typeface="Tahoma"/>
                <a:cs typeface="Tahoma"/>
                <a:sym typeface="Tahoma"/>
              </a:rPr>
              <a:t>departure in a clear, named bag. We should already know about this - please no surprises on the Monday morning!</a:t>
            </a:r>
            <a:endParaRPr lang="en-US" sz="2400" b="0" i="0" u="none" strike="noStrike" cap="none" dirty="0">
              <a:solidFill>
                <a:schemeClr val="lt1"/>
              </a:solidFill>
              <a:latin typeface="Tahoma"/>
              <a:ea typeface="Tahoma"/>
              <a:cs typeface="Tahoma"/>
              <a:sym typeface="Tahoma"/>
            </a:endParaRPr>
          </a:p>
          <a:p>
            <a:pPr marL="342900" marR="0" lvl="0" indent="-342900" algn="l" rtl="0">
              <a:lnSpc>
                <a:spcPct val="90000"/>
              </a:lnSpc>
              <a:spcBef>
                <a:spcPts val="480"/>
              </a:spcBef>
              <a:spcAft>
                <a:spcPts val="0"/>
              </a:spcAft>
              <a:buClr>
                <a:schemeClr val="hlink"/>
              </a:buClr>
              <a:buSzPct val="119999"/>
              <a:buFont typeface="Tahoma"/>
              <a:buChar char="•"/>
            </a:pPr>
            <a:r>
              <a:rPr lang="en-US" sz="2400" b="0" i="0" u="none" strike="noStrike" cap="none" dirty="0">
                <a:solidFill>
                  <a:schemeClr val="lt1"/>
                </a:solidFill>
                <a:latin typeface="Tahoma"/>
                <a:ea typeface="Tahoma"/>
                <a:cs typeface="Tahoma"/>
                <a:sym typeface="Tahoma"/>
              </a:rPr>
              <a:t>Children who suffer from travel sickness should sit near the front of the coach and make sure staff know that they suffer from travel sickness</a:t>
            </a:r>
            <a:r>
              <a:rPr lang="en-US" sz="2400" b="0" i="0" u="none" strike="noStrike" cap="none" dirty="0" smtClean="0">
                <a:solidFill>
                  <a:schemeClr val="lt1"/>
                </a:solidFill>
                <a:latin typeface="Tahoma"/>
                <a:ea typeface="Tahoma"/>
                <a:cs typeface="Tahoma"/>
                <a:sym typeface="Tahoma"/>
              </a:rPr>
              <a:t>. Please give your child travel sickness medication before coming to school on Monday 13</a:t>
            </a:r>
            <a:r>
              <a:rPr lang="en-US" sz="2400" b="0" i="0" u="none" strike="noStrike" cap="none" baseline="30000" dirty="0" smtClean="0">
                <a:solidFill>
                  <a:schemeClr val="lt1"/>
                </a:solidFill>
                <a:latin typeface="Tahoma"/>
                <a:ea typeface="Tahoma"/>
                <a:cs typeface="Tahoma"/>
                <a:sym typeface="Tahoma"/>
              </a:rPr>
              <a:t>th</a:t>
            </a:r>
            <a:r>
              <a:rPr lang="en-US" sz="2400" b="0" i="0" u="none" strike="noStrike" cap="none" dirty="0" smtClean="0">
                <a:solidFill>
                  <a:schemeClr val="lt1"/>
                </a:solidFill>
                <a:latin typeface="Tahoma"/>
                <a:ea typeface="Tahoma"/>
                <a:cs typeface="Tahoma"/>
                <a:sym typeface="Tahoma"/>
              </a:rPr>
              <a:t> June.</a:t>
            </a:r>
            <a:endParaRPr lang="en-US" sz="2400" b="0" i="0" u="none" strike="noStrike" cap="none" dirty="0">
              <a:solidFill>
                <a:schemeClr val="lt1"/>
              </a:solidFill>
              <a:latin typeface="Tahoma"/>
              <a:ea typeface="Tahoma"/>
              <a:cs typeface="Tahoma"/>
              <a:sym typeface="Tahoma"/>
            </a:endParaRPr>
          </a:p>
          <a:p>
            <a:pPr marL="342900" marR="0" lvl="0" indent="-342900" algn="l" rtl="0">
              <a:lnSpc>
                <a:spcPct val="90000"/>
              </a:lnSpc>
              <a:spcBef>
                <a:spcPts val="480"/>
              </a:spcBef>
              <a:spcAft>
                <a:spcPts val="0"/>
              </a:spcAft>
              <a:buClr>
                <a:schemeClr val="hlink"/>
              </a:buClr>
              <a:buSzPct val="119999"/>
              <a:buFont typeface="Tahoma"/>
              <a:buChar char="•"/>
            </a:pPr>
            <a:r>
              <a:rPr lang="en-US" sz="2400" b="0" i="0" u="none" strike="noStrike" cap="none" dirty="0">
                <a:solidFill>
                  <a:schemeClr val="lt1"/>
                </a:solidFill>
                <a:latin typeface="Tahoma"/>
                <a:ea typeface="Tahoma"/>
                <a:cs typeface="Tahoma"/>
                <a:sym typeface="Tahoma"/>
              </a:rPr>
              <a:t>Travel tablets or bands may help when travelling. </a:t>
            </a:r>
          </a:p>
          <a:p>
            <a:pPr marL="342900" marR="0" lvl="0" indent="-342900" algn="l" rtl="0">
              <a:lnSpc>
                <a:spcPct val="90000"/>
              </a:lnSpc>
              <a:spcBef>
                <a:spcPts val="480"/>
              </a:spcBef>
              <a:spcAft>
                <a:spcPts val="0"/>
              </a:spcAft>
              <a:buClr>
                <a:schemeClr val="hlink"/>
              </a:buClr>
              <a:buSzPct val="119999"/>
              <a:buFont typeface="Tahoma"/>
              <a:buChar char="•"/>
            </a:pPr>
            <a:r>
              <a:rPr lang="en-US" sz="2400" b="0" i="0" u="none" strike="noStrike" cap="none" dirty="0">
                <a:solidFill>
                  <a:schemeClr val="lt1"/>
                </a:solidFill>
                <a:latin typeface="Tahoma"/>
                <a:ea typeface="Tahoma"/>
                <a:cs typeface="Tahoma"/>
                <a:sym typeface="Tahoma"/>
              </a:rPr>
              <a:t>Tablets for the return journey should be given to </a:t>
            </a:r>
            <a:r>
              <a:rPr lang="en-US" sz="2400" dirty="0" smtClean="0"/>
              <a:t>Mrs Sharp</a:t>
            </a:r>
            <a:r>
              <a:rPr lang="en-US" sz="2400" b="0" i="0" u="none" strike="noStrike" cap="none" dirty="0" smtClean="0">
                <a:solidFill>
                  <a:schemeClr val="lt1"/>
                </a:solidFill>
                <a:latin typeface="Tahoma"/>
                <a:ea typeface="Tahoma"/>
                <a:cs typeface="Tahoma"/>
                <a:sym typeface="Tahoma"/>
              </a:rPr>
              <a:t>.</a:t>
            </a:r>
            <a:endParaRPr lang="en-US" sz="2400" b="0" i="0" u="none" strike="noStrike" cap="none" dirty="0">
              <a:solidFill>
                <a:schemeClr val="lt1"/>
              </a:solidFill>
              <a:latin typeface="Tahoma"/>
              <a:ea typeface="Tahoma"/>
              <a:cs typeface="Tahoma"/>
              <a:sym typeface="Tahoma"/>
            </a:endParaRPr>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69"/>
        <p:cNvGrpSpPr/>
        <p:nvPr/>
      </p:nvGrpSpPr>
      <p:grpSpPr>
        <a:xfrm>
          <a:off x="0" y="0"/>
          <a:ext cx="0" cy="0"/>
          <a:chOff x="0" y="0"/>
          <a:chExt cx="0" cy="0"/>
        </a:xfrm>
      </p:grpSpPr>
      <p:sp>
        <p:nvSpPr>
          <p:cNvPr id="270" name="Shape 270"/>
          <p:cNvSpPr txBox="1">
            <a:spLocks noGrp="1"/>
          </p:cNvSpPr>
          <p:nvPr>
            <p:ph type="title"/>
          </p:nvPr>
        </p:nvSpPr>
        <p:spPr>
          <a:xfrm>
            <a:off x="457200" y="292100"/>
            <a:ext cx="8229600" cy="1384299"/>
          </a:xfrm>
          <a:prstGeom prst="rect">
            <a:avLst/>
          </a:prstGeom>
          <a:noFill/>
          <a:ln>
            <a:noFill/>
          </a:ln>
        </p:spPr>
        <p:txBody>
          <a:bodyPr lIns="91425" tIns="45700" rIns="91425" bIns="45700" anchor="ctr" anchorCtr="0">
            <a:noAutofit/>
          </a:bodyPr>
          <a:lstStyle/>
          <a:p>
            <a:pPr marL="0" marR="0" lvl="0" indent="0" algn="l" rtl="0">
              <a:lnSpc>
                <a:spcPct val="100000"/>
              </a:lnSpc>
              <a:spcBef>
                <a:spcPts val="0"/>
              </a:spcBef>
              <a:spcAft>
                <a:spcPts val="0"/>
              </a:spcAft>
              <a:buClr>
                <a:schemeClr val="lt2"/>
              </a:buClr>
              <a:buSzPct val="25000"/>
              <a:buFont typeface="Tahoma"/>
              <a:buNone/>
            </a:pPr>
            <a:r>
              <a:rPr lang="en-US" sz="4400" b="0" i="0" u="none" strike="noStrike" cap="none">
                <a:solidFill>
                  <a:schemeClr val="lt2"/>
                </a:solidFill>
                <a:latin typeface="Tahoma"/>
                <a:ea typeface="Tahoma"/>
                <a:cs typeface="Tahoma"/>
                <a:sym typeface="Tahoma"/>
              </a:rPr>
              <a:t>KEEPING IN TOUCH</a:t>
            </a:r>
          </a:p>
        </p:txBody>
      </p:sp>
      <p:sp>
        <p:nvSpPr>
          <p:cNvPr id="271" name="Shape 271"/>
          <p:cNvSpPr txBox="1">
            <a:spLocks noGrp="1"/>
          </p:cNvSpPr>
          <p:nvPr>
            <p:ph type="body" idx="1"/>
          </p:nvPr>
        </p:nvSpPr>
        <p:spPr>
          <a:xfrm>
            <a:off x="107505" y="1412776"/>
            <a:ext cx="7128792" cy="5184576"/>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hlink"/>
              </a:buClr>
              <a:buSzPct val="119999"/>
              <a:buFont typeface="Tahoma"/>
              <a:buChar char="•"/>
            </a:pPr>
            <a:r>
              <a:rPr lang="en-US" sz="2400" b="0" i="0" u="none" strike="noStrike" cap="none" dirty="0">
                <a:solidFill>
                  <a:schemeClr val="lt1"/>
                </a:solidFill>
                <a:latin typeface="Tahoma"/>
                <a:ea typeface="Tahoma"/>
                <a:cs typeface="Tahoma"/>
                <a:sym typeface="Tahoma"/>
              </a:rPr>
              <a:t>The school office will be kept informed during the day and will post notices on the school website.</a:t>
            </a:r>
          </a:p>
          <a:p>
            <a:pPr marL="342900" marR="0" lvl="0" indent="-342900" algn="l" rtl="0">
              <a:lnSpc>
                <a:spcPct val="100000"/>
              </a:lnSpc>
              <a:spcBef>
                <a:spcPts val="480"/>
              </a:spcBef>
              <a:spcAft>
                <a:spcPts val="0"/>
              </a:spcAft>
              <a:buClr>
                <a:schemeClr val="hlink"/>
              </a:buClr>
              <a:buSzPct val="119999"/>
              <a:buFont typeface="Tahoma"/>
              <a:buChar char="•"/>
            </a:pPr>
            <a:r>
              <a:rPr lang="en-US" sz="2400" b="0" i="0" u="none" strike="noStrike" cap="none" dirty="0">
                <a:solidFill>
                  <a:schemeClr val="lt1"/>
                </a:solidFill>
                <a:latin typeface="Tahoma"/>
                <a:ea typeface="Tahoma"/>
                <a:cs typeface="Tahoma"/>
                <a:sym typeface="Tahoma"/>
              </a:rPr>
              <a:t>A Twitter account has been set up for the trip and will be updated by Mrs </a:t>
            </a:r>
            <a:r>
              <a:rPr lang="en-US" sz="2400" dirty="0" smtClean="0"/>
              <a:t>Burnham</a:t>
            </a:r>
            <a:r>
              <a:rPr lang="en-US" sz="2400" b="0" i="0" u="none" strike="noStrike" cap="none" dirty="0" smtClean="0">
                <a:solidFill>
                  <a:schemeClr val="lt1"/>
                </a:solidFill>
                <a:latin typeface="Tahoma"/>
                <a:ea typeface="Tahoma"/>
                <a:cs typeface="Tahoma"/>
                <a:sym typeface="Tahoma"/>
              </a:rPr>
              <a:t> </a:t>
            </a:r>
            <a:r>
              <a:rPr lang="en-US" sz="2400" b="0" i="0" u="none" strike="noStrike" cap="none" dirty="0">
                <a:solidFill>
                  <a:schemeClr val="lt1"/>
                </a:solidFill>
                <a:latin typeface="Tahoma"/>
                <a:ea typeface="Tahoma"/>
                <a:cs typeface="Tahoma"/>
                <a:sym typeface="Tahoma"/>
              </a:rPr>
              <a:t>at regular intervals during the trip.</a:t>
            </a:r>
          </a:p>
          <a:p>
            <a:pPr lvl="0" indent="-342900">
              <a:spcBef>
                <a:spcPts val="480"/>
              </a:spcBef>
              <a:buSzPct val="25000"/>
              <a:buNone/>
            </a:pPr>
            <a:r>
              <a:rPr lang="en-US" sz="2400" b="0" i="0" u="none" strike="noStrike" cap="none" dirty="0">
                <a:solidFill>
                  <a:schemeClr val="lt1"/>
                </a:solidFill>
                <a:latin typeface="Tahoma"/>
                <a:ea typeface="Tahoma"/>
                <a:cs typeface="Tahoma"/>
                <a:sym typeface="Tahoma"/>
              </a:rPr>
              <a:t>    Twitter </a:t>
            </a:r>
            <a:r>
              <a:rPr lang="en-US" sz="2400" b="0" i="0" u="none" strike="noStrike" cap="none" dirty="0" smtClean="0">
                <a:solidFill>
                  <a:schemeClr val="lt1"/>
                </a:solidFill>
                <a:latin typeface="Tahoma"/>
                <a:ea typeface="Tahoma"/>
                <a:cs typeface="Tahoma"/>
                <a:sym typeface="Tahoma"/>
              </a:rPr>
              <a:t>address </a:t>
            </a:r>
            <a:r>
              <a:rPr lang="en-GB" smtClean="0"/>
              <a:t>@2022_cn. </a:t>
            </a:r>
            <a:r>
              <a:rPr lang="en-US" sz="2400" b="0" i="0" u="none" strike="noStrike" cap="none" smtClean="0">
                <a:solidFill>
                  <a:schemeClr val="lt1"/>
                </a:solidFill>
                <a:latin typeface="Tahoma"/>
                <a:ea typeface="Tahoma"/>
                <a:cs typeface="Tahoma"/>
                <a:sym typeface="Tahoma"/>
              </a:rPr>
              <a:t>Please </a:t>
            </a:r>
            <a:r>
              <a:rPr lang="en-US" sz="2400" b="0" i="0" u="none" strike="noStrike" cap="none" dirty="0">
                <a:solidFill>
                  <a:schemeClr val="lt1"/>
                </a:solidFill>
                <a:latin typeface="Tahoma"/>
                <a:ea typeface="Tahoma"/>
                <a:cs typeface="Tahoma"/>
                <a:sym typeface="Tahoma"/>
              </a:rPr>
              <a:t>do not contact staff or other parents on the trip as our aim is to provide the same level of information to all parents</a:t>
            </a:r>
            <a:r>
              <a:rPr lang="en-US" sz="2400" b="0" i="0" u="none" strike="noStrike" cap="none" dirty="0" smtClean="0">
                <a:solidFill>
                  <a:schemeClr val="lt1"/>
                </a:solidFill>
                <a:latin typeface="Tahoma"/>
                <a:ea typeface="Tahoma"/>
                <a:cs typeface="Tahoma"/>
                <a:sym typeface="Tahoma"/>
              </a:rPr>
              <a:t>. </a:t>
            </a:r>
          </a:p>
          <a:p>
            <a:pPr lvl="0" indent="-342900">
              <a:spcBef>
                <a:spcPts val="480"/>
              </a:spcBef>
              <a:buSzPct val="119999"/>
            </a:pPr>
            <a:r>
              <a:rPr lang="en-US" sz="2400" dirty="0" smtClean="0"/>
              <a:t>In case of  an emergency out of school hours please ring the school mobile on </a:t>
            </a:r>
            <a:r>
              <a:rPr lang="en-GB" dirty="0" smtClean="0"/>
              <a:t>07513319521</a:t>
            </a:r>
            <a:endParaRPr lang="en-US" sz="2400" b="0" i="0" u="none" strike="noStrike" cap="none" dirty="0">
              <a:solidFill>
                <a:schemeClr val="lt1"/>
              </a:solidFill>
              <a:latin typeface="Tahoma"/>
              <a:ea typeface="Tahoma"/>
              <a:cs typeface="Tahoma"/>
              <a:sym typeface="Tahoma"/>
            </a:endParaRPr>
          </a:p>
        </p:txBody>
      </p:sp>
      <p:pic>
        <p:nvPicPr>
          <p:cNvPr id="272" name="Shape 272" descr="j0195384"/>
          <p:cNvPicPr preferRelativeResize="0">
            <a:picLocks noGrp="1"/>
          </p:cNvPicPr>
          <p:nvPr>
            <p:ph type="body" idx="1"/>
          </p:nvPr>
        </p:nvPicPr>
        <p:blipFill rotWithShape="1">
          <a:blip r:embed="rId3">
            <a:alphaModFix/>
          </a:blip>
          <a:srcRect/>
          <a:stretch/>
        </p:blipFill>
        <p:spPr>
          <a:xfrm>
            <a:off x="7164288" y="980728"/>
            <a:ext cx="1795461" cy="1833562"/>
          </a:xfrm>
          <a:prstGeom prst="rect">
            <a:avLst/>
          </a:prstGeom>
          <a:noFill/>
          <a:ln>
            <a:noFill/>
          </a:ln>
        </p:spPr>
      </p:pic>
      <p:pic>
        <p:nvPicPr>
          <p:cNvPr id="273" name="Shape 273" descr="MCBD10682_0000[1]"/>
          <p:cNvPicPr preferRelativeResize="0"/>
          <p:nvPr/>
        </p:nvPicPr>
        <p:blipFill rotWithShape="1">
          <a:blip r:embed="rId4">
            <a:alphaModFix/>
          </a:blip>
          <a:srcRect/>
          <a:stretch/>
        </p:blipFill>
        <p:spPr>
          <a:xfrm>
            <a:off x="7236296" y="4221088"/>
            <a:ext cx="1824036" cy="1693862"/>
          </a:xfrm>
          <a:prstGeom prst="rect">
            <a:avLst/>
          </a:prstGeom>
          <a:noFill/>
          <a:ln>
            <a:noFill/>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72"/>
                                        </p:tgtEl>
                                        <p:attrNameLst>
                                          <p:attrName>style.visibility</p:attrName>
                                        </p:attrNameLst>
                                      </p:cBhvr>
                                      <p:to>
                                        <p:strVal val="visible"/>
                                      </p:to>
                                    </p:set>
                                    <p:animEffect transition="in" filter="fade">
                                      <p:cBhvr>
                                        <p:cTn id="7" dur="5000"/>
                                        <p:tgtEl>
                                          <p:spTgt spid="272"/>
                                        </p:tgtEl>
                                      </p:cBhvr>
                                    </p:animEffect>
                                  </p:childTnLst>
                                </p:cTn>
                              </p:par>
                            </p:childTnLst>
                          </p:cTn>
                        </p:par>
                        <p:par>
                          <p:cTn id="8" fill="hold">
                            <p:stCondLst>
                              <p:cond delay="5000"/>
                            </p:stCondLst>
                            <p:childTnLst>
                              <p:par>
                                <p:cTn id="9" presetID="10" presetClass="entr" presetSubtype="0" fill="hold" nodeType="afterEffect">
                                  <p:stCondLst>
                                    <p:cond delay="0"/>
                                  </p:stCondLst>
                                  <p:childTnLst>
                                    <p:set>
                                      <p:cBhvr>
                                        <p:cTn id="10" dur="1" fill="hold">
                                          <p:stCondLst>
                                            <p:cond delay="0"/>
                                          </p:stCondLst>
                                        </p:cTn>
                                        <p:tgtEl>
                                          <p:spTgt spid="273"/>
                                        </p:tgtEl>
                                        <p:attrNameLst>
                                          <p:attrName>style.visibility</p:attrName>
                                        </p:attrNameLst>
                                      </p:cBhvr>
                                      <p:to>
                                        <p:strVal val="visible"/>
                                      </p:to>
                                    </p:set>
                                    <p:animEffect transition="in" filter="fade">
                                      <p:cBhvr>
                                        <p:cTn id="11" dur="5000"/>
                                        <p:tgtEl>
                                          <p:spTgt spid="2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77"/>
        <p:cNvGrpSpPr/>
        <p:nvPr/>
      </p:nvGrpSpPr>
      <p:grpSpPr>
        <a:xfrm>
          <a:off x="0" y="0"/>
          <a:ext cx="0" cy="0"/>
          <a:chOff x="0" y="0"/>
          <a:chExt cx="0" cy="0"/>
        </a:xfrm>
      </p:grpSpPr>
      <p:sp>
        <p:nvSpPr>
          <p:cNvPr id="278" name="Shape 278"/>
          <p:cNvSpPr txBox="1">
            <a:spLocks noGrp="1"/>
          </p:cNvSpPr>
          <p:nvPr>
            <p:ph type="title"/>
          </p:nvPr>
        </p:nvSpPr>
        <p:spPr>
          <a:xfrm>
            <a:off x="457200" y="292100"/>
            <a:ext cx="8229600" cy="1384299"/>
          </a:xfrm>
          <a:prstGeom prst="rect">
            <a:avLst/>
          </a:prstGeom>
          <a:noFill/>
          <a:ln>
            <a:noFill/>
          </a:ln>
        </p:spPr>
        <p:txBody>
          <a:bodyPr lIns="91425" tIns="45700" rIns="91425" bIns="45700" anchor="ctr" anchorCtr="0">
            <a:noAutofit/>
          </a:bodyPr>
          <a:lstStyle/>
          <a:p>
            <a:pPr marL="0" marR="0" lvl="0" indent="0" algn="l" rtl="0">
              <a:lnSpc>
                <a:spcPct val="100000"/>
              </a:lnSpc>
              <a:spcBef>
                <a:spcPts val="0"/>
              </a:spcBef>
              <a:spcAft>
                <a:spcPts val="0"/>
              </a:spcAft>
              <a:buClr>
                <a:schemeClr val="lt2"/>
              </a:buClr>
              <a:buSzPct val="25000"/>
              <a:buFont typeface="Tahoma"/>
              <a:buNone/>
            </a:pPr>
            <a:r>
              <a:rPr lang="en-US" sz="4400" b="0" i="0" u="none" strike="noStrike" cap="none">
                <a:solidFill>
                  <a:schemeClr val="lt2"/>
                </a:solidFill>
                <a:latin typeface="Tahoma"/>
                <a:ea typeface="Tahoma"/>
                <a:cs typeface="Tahoma"/>
                <a:sym typeface="Tahoma"/>
              </a:rPr>
              <a:t>SAFETY AND SLEEP!</a:t>
            </a:r>
          </a:p>
        </p:txBody>
      </p:sp>
      <p:sp>
        <p:nvSpPr>
          <p:cNvPr id="279" name="Shape 279"/>
          <p:cNvSpPr txBox="1">
            <a:spLocks noGrp="1"/>
          </p:cNvSpPr>
          <p:nvPr>
            <p:ph type="body" idx="1"/>
          </p:nvPr>
        </p:nvSpPr>
        <p:spPr>
          <a:xfrm>
            <a:off x="457200" y="1905000"/>
            <a:ext cx="8229600" cy="4114800"/>
          </a:xfrm>
          <a:prstGeom prst="rect">
            <a:avLst/>
          </a:prstGeom>
          <a:noFill/>
          <a:ln>
            <a:noFill/>
          </a:ln>
        </p:spPr>
        <p:txBody>
          <a:bodyPr lIns="91425" tIns="45700" rIns="91425" bIns="45700" anchor="t" anchorCtr="0">
            <a:noAutofit/>
          </a:bodyPr>
          <a:lstStyle/>
          <a:p>
            <a:pPr marL="0" marR="0" lvl="0" indent="0" algn="l" rtl="0">
              <a:lnSpc>
                <a:spcPct val="80000"/>
              </a:lnSpc>
              <a:spcBef>
                <a:spcPts val="0"/>
              </a:spcBef>
              <a:spcAft>
                <a:spcPts val="0"/>
              </a:spcAft>
              <a:buClr>
                <a:schemeClr val="hlink"/>
              </a:buClr>
              <a:buSzPct val="25000"/>
              <a:buFont typeface="Tahoma"/>
              <a:buNone/>
            </a:pPr>
            <a:r>
              <a:rPr lang="en-US" sz="2800" b="0" i="0" u="none" strike="noStrike" cap="none">
                <a:solidFill>
                  <a:schemeClr val="lt1"/>
                </a:solidFill>
                <a:latin typeface="Tahoma"/>
                <a:ea typeface="Tahoma"/>
                <a:cs typeface="Tahoma"/>
                <a:sym typeface="Tahoma"/>
              </a:rPr>
              <a:t>The number one priority on this trip is the safety, welfare and happiness of the entire party. </a:t>
            </a:r>
          </a:p>
          <a:p>
            <a:pPr marL="0" marR="0" lvl="0" indent="0" algn="l" rtl="0">
              <a:lnSpc>
                <a:spcPct val="80000"/>
              </a:lnSpc>
              <a:spcBef>
                <a:spcPts val="560"/>
              </a:spcBef>
              <a:spcAft>
                <a:spcPts val="0"/>
              </a:spcAft>
              <a:buClr>
                <a:schemeClr val="hlink"/>
              </a:buClr>
              <a:buSzPct val="25000"/>
              <a:buFont typeface="Tahoma"/>
              <a:buNone/>
            </a:pPr>
            <a:endParaRPr sz="2800" b="0" i="0" u="none" strike="noStrike" cap="none">
              <a:solidFill>
                <a:schemeClr val="lt1"/>
              </a:solidFill>
              <a:latin typeface="Tahoma"/>
              <a:ea typeface="Tahoma"/>
              <a:cs typeface="Tahoma"/>
              <a:sym typeface="Tahoma"/>
            </a:endParaRPr>
          </a:p>
          <a:p>
            <a:pPr marL="0" marR="0" lvl="0" indent="0" algn="l" rtl="0">
              <a:lnSpc>
                <a:spcPct val="80000"/>
              </a:lnSpc>
              <a:spcBef>
                <a:spcPts val="560"/>
              </a:spcBef>
              <a:spcAft>
                <a:spcPts val="0"/>
              </a:spcAft>
              <a:buClr>
                <a:schemeClr val="hlink"/>
              </a:buClr>
              <a:buSzPct val="25000"/>
              <a:buFont typeface="Tahoma"/>
              <a:buNone/>
            </a:pPr>
            <a:r>
              <a:rPr lang="en-US" sz="2800" b="0" i="0" u="none" strike="noStrike" cap="none">
                <a:solidFill>
                  <a:schemeClr val="lt1"/>
                </a:solidFill>
                <a:latin typeface="Tahoma"/>
                <a:ea typeface="Tahoma"/>
                <a:cs typeface="Tahoma"/>
                <a:sym typeface="Tahoma"/>
              </a:rPr>
              <a:t>We have:</a:t>
            </a:r>
          </a:p>
          <a:p>
            <a:pPr marL="0" marR="0" lvl="0" indent="0" algn="l" rtl="0">
              <a:lnSpc>
                <a:spcPct val="80000"/>
              </a:lnSpc>
              <a:spcBef>
                <a:spcPts val="560"/>
              </a:spcBef>
              <a:spcAft>
                <a:spcPts val="0"/>
              </a:spcAft>
              <a:buClr>
                <a:schemeClr val="hlink"/>
              </a:buClr>
              <a:buSzPct val="119999"/>
              <a:buFont typeface="Tahoma"/>
              <a:buChar char="•"/>
            </a:pPr>
            <a:r>
              <a:rPr lang="en-US" sz="2800" b="0" i="0" u="none" strike="noStrike" cap="none">
                <a:solidFill>
                  <a:schemeClr val="lt1"/>
                </a:solidFill>
                <a:latin typeface="Tahoma"/>
                <a:ea typeface="Tahoma"/>
                <a:cs typeface="Tahoma"/>
                <a:sym typeface="Tahoma"/>
              </a:rPr>
              <a:t>A very experienced and skilled staff of adults</a:t>
            </a:r>
          </a:p>
          <a:p>
            <a:pPr marL="0" marR="0" lvl="0" indent="0" algn="l" rtl="0">
              <a:lnSpc>
                <a:spcPct val="80000"/>
              </a:lnSpc>
              <a:spcBef>
                <a:spcPts val="560"/>
              </a:spcBef>
              <a:spcAft>
                <a:spcPts val="0"/>
              </a:spcAft>
              <a:buClr>
                <a:schemeClr val="hlink"/>
              </a:buClr>
              <a:buSzPct val="119999"/>
              <a:buFont typeface="Tahoma"/>
              <a:buChar char="•"/>
            </a:pPr>
            <a:r>
              <a:rPr lang="en-US" sz="2800" b="0" i="0" u="none" strike="noStrike" cap="none">
                <a:solidFill>
                  <a:schemeClr val="lt1"/>
                </a:solidFill>
                <a:latin typeface="Tahoma"/>
                <a:ea typeface="Tahoma"/>
                <a:cs typeface="Tahoma"/>
                <a:sym typeface="Tahoma"/>
              </a:rPr>
              <a:t>A vast knowledge of the educational visits</a:t>
            </a:r>
          </a:p>
          <a:p>
            <a:pPr marL="0" marR="0" lvl="0" indent="0" algn="l" rtl="0">
              <a:lnSpc>
                <a:spcPct val="80000"/>
              </a:lnSpc>
              <a:spcBef>
                <a:spcPts val="560"/>
              </a:spcBef>
              <a:spcAft>
                <a:spcPts val="0"/>
              </a:spcAft>
              <a:buClr>
                <a:schemeClr val="hlink"/>
              </a:buClr>
              <a:buSzPct val="119999"/>
              <a:buFont typeface="Tahoma"/>
              <a:buChar char="•"/>
            </a:pPr>
            <a:r>
              <a:rPr lang="en-US" sz="2800" b="0" i="0" u="none" strike="noStrike" cap="none">
                <a:solidFill>
                  <a:schemeClr val="lt1"/>
                </a:solidFill>
                <a:latin typeface="Tahoma"/>
                <a:ea typeface="Tahoma"/>
                <a:cs typeface="Tahoma"/>
                <a:sym typeface="Tahoma"/>
              </a:rPr>
              <a:t>A well planned and varied itinerary</a:t>
            </a:r>
          </a:p>
          <a:p>
            <a:pPr marL="0" marR="0" lvl="0" indent="0" algn="l" rtl="0">
              <a:lnSpc>
                <a:spcPct val="80000"/>
              </a:lnSpc>
              <a:spcBef>
                <a:spcPts val="560"/>
              </a:spcBef>
              <a:spcAft>
                <a:spcPts val="0"/>
              </a:spcAft>
              <a:buClr>
                <a:schemeClr val="hlink"/>
              </a:buClr>
              <a:buSzPct val="119999"/>
              <a:buFont typeface="Tahoma"/>
              <a:buChar char="•"/>
            </a:pPr>
            <a:r>
              <a:rPr lang="en-US" sz="2800" b="0" i="0" u="none" strike="noStrike" cap="none">
                <a:solidFill>
                  <a:schemeClr val="lt1"/>
                </a:solidFill>
                <a:latin typeface="Tahoma"/>
                <a:ea typeface="Tahoma"/>
                <a:cs typeface="Tahoma"/>
                <a:sym typeface="Tahoma"/>
              </a:rPr>
              <a:t>Safe and secure accommodation</a:t>
            </a:r>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83"/>
        <p:cNvGrpSpPr/>
        <p:nvPr/>
      </p:nvGrpSpPr>
      <p:grpSpPr>
        <a:xfrm>
          <a:off x="0" y="0"/>
          <a:ext cx="0" cy="0"/>
          <a:chOff x="0" y="0"/>
          <a:chExt cx="0" cy="0"/>
        </a:xfrm>
      </p:grpSpPr>
      <p:sp>
        <p:nvSpPr>
          <p:cNvPr id="284" name="Shape 284"/>
          <p:cNvSpPr txBox="1">
            <a:spLocks noGrp="1"/>
          </p:cNvSpPr>
          <p:nvPr>
            <p:ph type="title"/>
          </p:nvPr>
        </p:nvSpPr>
        <p:spPr>
          <a:xfrm>
            <a:off x="457200" y="292100"/>
            <a:ext cx="8229600" cy="1384299"/>
          </a:xfrm>
          <a:prstGeom prst="rect">
            <a:avLst/>
          </a:prstGeom>
          <a:noFill/>
          <a:ln>
            <a:noFill/>
          </a:ln>
        </p:spPr>
        <p:txBody>
          <a:bodyPr lIns="91425" tIns="45700" rIns="91425" bIns="45700" anchor="ctr" anchorCtr="0">
            <a:noAutofit/>
          </a:bodyPr>
          <a:lstStyle/>
          <a:p>
            <a:pPr marL="0" marR="0" lvl="0" indent="0" algn="l" rtl="0">
              <a:lnSpc>
                <a:spcPct val="100000"/>
              </a:lnSpc>
              <a:spcBef>
                <a:spcPts val="0"/>
              </a:spcBef>
              <a:spcAft>
                <a:spcPts val="0"/>
              </a:spcAft>
              <a:buClr>
                <a:schemeClr val="lt2"/>
              </a:buClr>
              <a:buSzPct val="25000"/>
              <a:buFont typeface="Tahoma"/>
              <a:buNone/>
            </a:pPr>
            <a:r>
              <a:rPr lang="en-US" sz="4400" b="0" i="0" u="none" strike="noStrike" cap="none" dirty="0">
                <a:solidFill>
                  <a:schemeClr val="lt2"/>
                </a:solidFill>
                <a:latin typeface="Tahoma"/>
                <a:ea typeface="Tahoma"/>
                <a:cs typeface="Tahoma"/>
                <a:sym typeface="Tahoma"/>
              </a:rPr>
              <a:t>TALENT SHOW </a:t>
            </a:r>
            <a:r>
              <a:rPr lang="en-US" sz="4400" b="0" i="0" u="none" strike="noStrike" cap="none" dirty="0" smtClean="0">
                <a:solidFill>
                  <a:schemeClr val="lt2"/>
                </a:solidFill>
                <a:latin typeface="Tahoma"/>
                <a:ea typeface="Tahoma"/>
                <a:cs typeface="Tahoma"/>
                <a:sym typeface="Tahoma"/>
              </a:rPr>
              <a:t>2022</a:t>
            </a:r>
            <a:endParaRPr lang="en-US" dirty="0"/>
          </a:p>
        </p:txBody>
      </p:sp>
      <p:sp>
        <p:nvSpPr>
          <p:cNvPr id="285" name="Shape 285"/>
          <p:cNvSpPr txBox="1">
            <a:spLocks noGrp="1"/>
          </p:cNvSpPr>
          <p:nvPr>
            <p:ph type="body" idx="1"/>
          </p:nvPr>
        </p:nvSpPr>
        <p:spPr>
          <a:xfrm>
            <a:off x="457200" y="1412875"/>
            <a:ext cx="6419850" cy="4968875"/>
          </a:xfrm>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hlink"/>
              </a:buClr>
              <a:buSzPct val="119999"/>
              <a:buFont typeface="Tahoma"/>
              <a:buChar char="•"/>
            </a:pPr>
            <a:r>
              <a:rPr lang="en-US" sz="2800" b="0" i="0" u="none" strike="noStrike" cap="none" dirty="0">
                <a:solidFill>
                  <a:schemeClr val="lt1"/>
                </a:solidFill>
                <a:latin typeface="Tahoma"/>
                <a:ea typeface="Tahoma"/>
                <a:cs typeface="Tahoma"/>
                <a:sym typeface="Tahoma"/>
              </a:rPr>
              <a:t>The traditional </a:t>
            </a:r>
            <a:r>
              <a:rPr lang="en-US" sz="2800" b="0" i="0" u="none" strike="noStrike" cap="none" dirty="0" smtClean="0">
                <a:solidFill>
                  <a:schemeClr val="lt1"/>
                </a:solidFill>
                <a:latin typeface="Tahoma"/>
                <a:ea typeface="Tahoma"/>
                <a:cs typeface="Tahoma"/>
                <a:sym typeface="Tahoma"/>
              </a:rPr>
              <a:t>Talent </a:t>
            </a:r>
            <a:r>
              <a:rPr lang="en-US" sz="2800" b="0" i="0" u="none" strike="noStrike" cap="none" dirty="0">
                <a:solidFill>
                  <a:schemeClr val="lt1"/>
                </a:solidFill>
                <a:latin typeface="Tahoma"/>
                <a:ea typeface="Tahoma"/>
                <a:cs typeface="Tahoma"/>
                <a:sym typeface="Tahoma"/>
              </a:rPr>
              <a:t>Show will once again swing into action with music, dance, drama, magic and comedy featuring in previous years. </a:t>
            </a:r>
          </a:p>
          <a:p>
            <a:pPr marL="342900" marR="0" lvl="0" indent="-342900" algn="l" rtl="0">
              <a:lnSpc>
                <a:spcPct val="90000"/>
              </a:lnSpc>
              <a:spcBef>
                <a:spcPts val="560"/>
              </a:spcBef>
              <a:spcAft>
                <a:spcPts val="0"/>
              </a:spcAft>
              <a:buClr>
                <a:schemeClr val="hlink"/>
              </a:buClr>
              <a:buSzPct val="119999"/>
              <a:buFont typeface="Tahoma"/>
              <a:buChar char="•"/>
            </a:pPr>
            <a:r>
              <a:rPr lang="en-US" sz="2800" b="0" i="0" u="none" strike="noStrike" cap="none" dirty="0">
                <a:solidFill>
                  <a:schemeClr val="lt1"/>
                </a:solidFill>
                <a:latin typeface="Tahoma"/>
                <a:ea typeface="Tahoma"/>
                <a:cs typeface="Tahoma"/>
                <a:sym typeface="Tahoma"/>
              </a:rPr>
              <a:t>These can be solo or group performances.</a:t>
            </a:r>
          </a:p>
          <a:p>
            <a:pPr marL="342900" marR="0" lvl="0" indent="-342900" algn="l" rtl="0">
              <a:lnSpc>
                <a:spcPct val="90000"/>
              </a:lnSpc>
              <a:spcBef>
                <a:spcPts val="560"/>
              </a:spcBef>
              <a:spcAft>
                <a:spcPts val="0"/>
              </a:spcAft>
              <a:buClr>
                <a:schemeClr val="hlink"/>
              </a:buClr>
              <a:buSzPct val="119999"/>
              <a:buFont typeface="Tahoma"/>
              <a:buChar char="•"/>
            </a:pPr>
            <a:r>
              <a:rPr lang="en-US" sz="2800" b="0" i="0" u="none" strike="noStrike" cap="none" dirty="0">
                <a:solidFill>
                  <a:schemeClr val="lt1"/>
                </a:solidFill>
                <a:latin typeface="Tahoma"/>
                <a:ea typeface="Tahoma"/>
                <a:cs typeface="Tahoma"/>
                <a:sym typeface="Tahoma"/>
              </a:rPr>
              <a:t>Children may bring any small props or costumes </a:t>
            </a:r>
            <a:r>
              <a:rPr lang="en-US" sz="2800" b="0" i="0" u="none" strike="noStrike" cap="none" dirty="0" err="1">
                <a:solidFill>
                  <a:schemeClr val="lt1"/>
                </a:solidFill>
                <a:latin typeface="Tahoma"/>
                <a:ea typeface="Tahoma"/>
                <a:cs typeface="Tahoma"/>
                <a:sym typeface="Tahoma"/>
              </a:rPr>
              <a:t>etc</a:t>
            </a:r>
            <a:r>
              <a:rPr lang="en-US" sz="2800" b="0" i="0" u="none" strike="noStrike" cap="none" dirty="0">
                <a:solidFill>
                  <a:schemeClr val="lt1"/>
                </a:solidFill>
                <a:latin typeface="Tahoma"/>
                <a:ea typeface="Tahoma"/>
                <a:cs typeface="Tahoma"/>
                <a:sym typeface="Tahoma"/>
              </a:rPr>
              <a:t> BUT they must fit into their bag.</a:t>
            </a:r>
          </a:p>
          <a:p>
            <a:pPr marL="342900" marR="0" lvl="0" indent="-342900" algn="l" rtl="0">
              <a:lnSpc>
                <a:spcPct val="90000"/>
              </a:lnSpc>
              <a:spcBef>
                <a:spcPts val="560"/>
              </a:spcBef>
              <a:spcAft>
                <a:spcPts val="0"/>
              </a:spcAft>
              <a:buClr>
                <a:schemeClr val="hlink"/>
              </a:buClr>
              <a:buSzPct val="119999"/>
              <a:buFont typeface="Tahoma"/>
              <a:buChar char="•"/>
            </a:pPr>
            <a:r>
              <a:rPr lang="en-US" sz="2800" b="0" i="0" u="none" strike="noStrike" cap="none" dirty="0">
                <a:solidFill>
                  <a:schemeClr val="lt1"/>
                </a:solidFill>
                <a:latin typeface="Tahoma"/>
                <a:ea typeface="Tahoma"/>
                <a:cs typeface="Tahoma"/>
                <a:sym typeface="Tahoma"/>
              </a:rPr>
              <a:t>Sorry, no space on the coach for musical instruments!</a:t>
            </a:r>
          </a:p>
        </p:txBody>
      </p:sp>
      <p:pic>
        <p:nvPicPr>
          <p:cNvPr id="286" name="Shape 286" descr="MMj02852880000[1]"/>
          <p:cNvPicPr preferRelativeResize="0">
            <a:picLocks noGrp="1"/>
          </p:cNvPicPr>
          <p:nvPr>
            <p:ph type="body" idx="1"/>
          </p:nvPr>
        </p:nvPicPr>
        <p:blipFill rotWithShape="1">
          <a:blip r:embed="rId3">
            <a:alphaModFix/>
          </a:blip>
          <a:srcRect/>
          <a:stretch/>
        </p:blipFill>
        <p:spPr>
          <a:xfrm>
            <a:off x="6804025" y="1268412"/>
            <a:ext cx="1800225" cy="2136775"/>
          </a:xfrm>
          <a:prstGeom prst="rect">
            <a:avLst/>
          </a:prstGeom>
          <a:noFill/>
          <a:ln>
            <a:noFill/>
          </a:ln>
        </p:spPr>
      </p:pic>
      <p:sp>
        <p:nvSpPr>
          <p:cNvPr id="287" name="Shape 287"/>
          <p:cNvSpPr txBox="1"/>
          <p:nvPr/>
        </p:nvSpPr>
        <p:spPr>
          <a:xfrm>
            <a:off x="6516687" y="4941887"/>
            <a:ext cx="1511299" cy="366711"/>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lt1"/>
              </a:solidFill>
              <a:latin typeface="Tahoma"/>
              <a:ea typeface="Tahoma"/>
              <a:cs typeface="Tahoma"/>
              <a:sym typeface="Tahoma"/>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87"/>
                                        </p:tgtEl>
                                        <p:attrNameLst>
                                          <p:attrName>style.visibility</p:attrName>
                                        </p:attrNameLst>
                                      </p:cBhvr>
                                      <p:to>
                                        <p:strVal val="visible"/>
                                      </p:to>
                                    </p:set>
                                    <p:animEffect transition="in" filter="fade">
                                      <p:cBhvr>
                                        <p:cTn id="7" dur="1000"/>
                                        <p:tgtEl>
                                          <p:spTgt spid="2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91"/>
        <p:cNvGrpSpPr/>
        <p:nvPr/>
      </p:nvGrpSpPr>
      <p:grpSpPr>
        <a:xfrm>
          <a:off x="0" y="0"/>
          <a:ext cx="0" cy="0"/>
          <a:chOff x="0" y="0"/>
          <a:chExt cx="0" cy="0"/>
        </a:xfrm>
      </p:grpSpPr>
      <p:sp>
        <p:nvSpPr>
          <p:cNvPr id="292" name="Shape 292"/>
          <p:cNvSpPr txBox="1">
            <a:spLocks noGrp="1"/>
          </p:cNvSpPr>
          <p:nvPr>
            <p:ph type="title"/>
          </p:nvPr>
        </p:nvSpPr>
        <p:spPr>
          <a:xfrm>
            <a:off x="457200" y="292100"/>
            <a:ext cx="8229600" cy="1384299"/>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lt2"/>
              </a:buClr>
              <a:buSzPct val="25000"/>
              <a:buFont typeface="Tahoma"/>
              <a:buNone/>
            </a:pPr>
            <a:r>
              <a:rPr lang="en-US" sz="4400" b="0" i="0" u="none" strike="noStrike" cap="none">
                <a:solidFill>
                  <a:schemeClr val="lt2"/>
                </a:solidFill>
                <a:latin typeface="Tahoma"/>
                <a:ea typeface="Tahoma"/>
                <a:cs typeface="Tahoma"/>
                <a:sym typeface="Tahoma"/>
              </a:rPr>
              <a:t>QUESTION TIME</a:t>
            </a:r>
          </a:p>
        </p:txBody>
      </p:sp>
      <p:sp>
        <p:nvSpPr>
          <p:cNvPr id="293" name="Shape 293"/>
          <p:cNvSpPr txBox="1">
            <a:spLocks noGrp="1"/>
          </p:cNvSpPr>
          <p:nvPr>
            <p:ph type="body" idx="1"/>
          </p:nvPr>
        </p:nvSpPr>
        <p:spPr>
          <a:xfrm>
            <a:off x="250825" y="1989136"/>
            <a:ext cx="8229600" cy="5040312"/>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hlink"/>
              </a:buClr>
              <a:buSzPct val="120000"/>
              <a:buFont typeface="Tahoma"/>
              <a:buChar char="•"/>
            </a:pPr>
            <a:r>
              <a:rPr lang="en-US" sz="3200" b="0" i="0" u="none" strike="noStrike" cap="none">
                <a:solidFill>
                  <a:schemeClr val="lt1"/>
                </a:solidFill>
                <a:latin typeface="Tahoma"/>
                <a:ea typeface="Tahoma"/>
                <a:cs typeface="Tahoma"/>
                <a:sym typeface="Tahoma"/>
              </a:rPr>
              <a:t>We hope this presentation has answered some of your questions.</a:t>
            </a:r>
          </a:p>
          <a:p>
            <a:pPr marL="342900" marR="0" lvl="0" indent="-342900" algn="l" rtl="0">
              <a:lnSpc>
                <a:spcPct val="100000"/>
              </a:lnSpc>
              <a:spcBef>
                <a:spcPts val="640"/>
              </a:spcBef>
              <a:spcAft>
                <a:spcPts val="0"/>
              </a:spcAft>
              <a:buClr>
                <a:schemeClr val="hlink"/>
              </a:buClr>
              <a:buSzPct val="120000"/>
              <a:buFont typeface="Tahoma"/>
              <a:buChar char="•"/>
            </a:pPr>
            <a:r>
              <a:rPr lang="en-US" sz="3200" b="0" i="0" u="none" strike="noStrike" cap="none">
                <a:solidFill>
                  <a:schemeClr val="lt1"/>
                </a:solidFill>
                <a:latin typeface="Tahoma"/>
                <a:ea typeface="Tahoma"/>
                <a:cs typeface="Tahoma"/>
                <a:sym typeface="Tahoma"/>
              </a:rPr>
              <a:t>If you have any further questions, we will be very happy to answer them… (if we can!) </a:t>
            </a:r>
          </a:p>
          <a:p>
            <a:pPr marL="342900" marR="0" lvl="0" indent="-342900" algn="l" rtl="0">
              <a:lnSpc>
                <a:spcPct val="100000"/>
              </a:lnSpc>
              <a:spcBef>
                <a:spcPts val="640"/>
              </a:spcBef>
              <a:spcAft>
                <a:spcPts val="0"/>
              </a:spcAft>
              <a:buClr>
                <a:schemeClr val="hlink"/>
              </a:buClr>
              <a:buSzPct val="120000"/>
              <a:buFont typeface="Tahoma"/>
              <a:buChar char="•"/>
            </a:pPr>
            <a:r>
              <a:rPr lang="en-US" sz="3200" b="0" i="0" u="none" strike="noStrike" cap="none">
                <a:solidFill>
                  <a:schemeClr val="lt1"/>
                </a:solidFill>
                <a:latin typeface="Tahoma"/>
                <a:ea typeface="Tahoma"/>
                <a:cs typeface="Tahoma"/>
                <a:sym typeface="Tahoma"/>
              </a:rPr>
              <a:t>If you wish to speak to a member of staff privately please stay behind after the meeting.</a:t>
            </a: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Shape 189"/>
          <p:cNvSpPr txBox="1">
            <a:spLocks noGrp="1"/>
          </p:cNvSpPr>
          <p:nvPr>
            <p:ph type="title"/>
          </p:nvPr>
        </p:nvSpPr>
        <p:spPr>
          <a:xfrm>
            <a:off x="457200" y="292100"/>
            <a:ext cx="8229600" cy="1120774"/>
          </a:xfrm>
          <a:prstGeom prst="rect">
            <a:avLst/>
          </a:prstGeom>
          <a:noFill/>
          <a:ln>
            <a:noFill/>
          </a:ln>
        </p:spPr>
        <p:txBody>
          <a:bodyPr lIns="91425" tIns="45700" rIns="91425" bIns="45700" anchor="ctr" anchorCtr="0">
            <a:noAutofit/>
          </a:bodyPr>
          <a:lstStyle/>
          <a:p>
            <a:pPr marL="0" marR="0" lvl="0" indent="0" algn="l" rtl="0">
              <a:lnSpc>
                <a:spcPct val="100000"/>
              </a:lnSpc>
              <a:spcBef>
                <a:spcPts val="0"/>
              </a:spcBef>
              <a:spcAft>
                <a:spcPts val="0"/>
              </a:spcAft>
              <a:buClr>
                <a:schemeClr val="lt2"/>
              </a:buClr>
              <a:buSzPct val="25000"/>
              <a:buFont typeface="Tahoma"/>
              <a:buNone/>
            </a:pPr>
            <a:r>
              <a:rPr lang="en-US" sz="4400" b="0" i="0" u="none" strike="noStrike" cap="none">
                <a:solidFill>
                  <a:schemeClr val="lt2"/>
                </a:solidFill>
                <a:latin typeface="Tahoma"/>
                <a:ea typeface="Tahoma"/>
                <a:cs typeface="Tahoma"/>
                <a:sym typeface="Tahoma"/>
              </a:rPr>
              <a:t>STAFF MEMBERS ON THE TRIP</a:t>
            </a:r>
          </a:p>
        </p:txBody>
      </p:sp>
      <p:sp>
        <p:nvSpPr>
          <p:cNvPr id="190" name="Shape 190"/>
          <p:cNvSpPr txBox="1">
            <a:spLocks noGrp="1"/>
          </p:cNvSpPr>
          <p:nvPr>
            <p:ph type="body" idx="1"/>
          </p:nvPr>
        </p:nvSpPr>
        <p:spPr>
          <a:xfrm>
            <a:off x="457200" y="1557337"/>
            <a:ext cx="8229600" cy="4751387"/>
          </a:xfrm>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hlink"/>
              </a:buClr>
              <a:buSzPct val="120000"/>
              <a:buFont typeface="Tahoma"/>
              <a:buChar char="•"/>
            </a:pPr>
            <a:r>
              <a:rPr lang="en-US" sz="3200" b="0" i="0" u="none" strike="noStrike" cap="none" dirty="0">
                <a:solidFill>
                  <a:schemeClr val="lt1"/>
                </a:solidFill>
                <a:latin typeface="Tahoma"/>
                <a:ea typeface="Tahoma"/>
                <a:cs typeface="Tahoma"/>
                <a:sym typeface="Tahoma"/>
              </a:rPr>
              <a:t>The trip leader will be </a:t>
            </a:r>
            <a:r>
              <a:rPr lang="en-US" sz="3200" b="0" i="0" u="none" strike="noStrike" cap="none" dirty="0" err="1">
                <a:solidFill>
                  <a:schemeClr val="lt1"/>
                </a:solidFill>
                <a:latin typeface="Tahoma"/>
                <a:ea typeface="Tahoma"/>
                <a:cs typeface="Tahoma"/>
                <a:sym typeface="Tahoma"/>
              </a:rPr>
              <a:t>Mr</a:t>
            </a:r>
            <a:r>
              <a:rPr lang="en-US" dirty="0" err="1"/>
              <a:t>s</a:t>
            </a:r>
            <a:r>
              <a:rPr lang="en-US" dirty="0"/>
              <a:t> </a:t>
            </a:r>
            <a:r>
              <a:rPr lang="en-US" dirty="0" err="1"/>
              <a:t>Denmead</a:t>
            </a:r>
            <a:r>
              <a:rPr lang="en-US" sz="3200" b="0" i="0" u="none" strike="noStrike" cap="none" dirty="0">
                <a:solidFill>
                  <a:schemeClr val="lt1"/>
                </a:solidFill>
                <a:latin typeface="Tahoma"/>
                <a:ea typeface="Tahoma"/>
                <a:cs typeface="Tahoma"/>
                <a:sym typeface="Tahoma"/>
              </a:rPr>
              <a:t>.</a:t>
            </a:r>
          </a:p>
          <a:p>
            <a:pPr marL="342900" marR="0" lvl="0" indent="-342900" algn="l" rtl="0">
              <a:lnSpc>
                <a:spcPct val="90000"/>
              </a:lnSpc>
              <a:spcBef>
                <a:spcPts val="640"/>
              </a:spcBef>
              <a:spcAft>
                <a:spcPts val="0"/>
              </a:spcAft>
              <a:buClr>
                <a:schemeClr val="hlink"/>
              </a:buClr>
              <a:buSzPct val="120000"/>
              <a:buFont typeface="Tahoma"/>
              <a:buChar char="•"/>
            </a:pPr>
            <a:r>
              <a:rPr lang="en-US" sz="3200" b="0" i="0" u="none" strike="noStrike" cap="none" dirty="0">
                <a:solidFill>
                  <a:schemeClr val="lt1"/>
                </a:solidFill>
                <a:latin typeface="Tahoma"/>
                <a:ea typeface="Tahoma"/>
                <a:cs typeface="Tahoma"/>
                <a:sym typeface="Tahoma"/>
              </a:rPr>
              <a:t>Other staff members will be </a:t>
            </a:r>
            <a:r>
              <a:rPr lang="en-US" sz="3200" b="0" i="0" u="none" strike="noStrike" cap="none" dirty="0" smtClean="0">
                <a:solidFill>
                  <a:schemeClr val="lt1"/>
                </a:solidFill>
                <a:latin typeface="Tahoma"/>
                <a:ea typeface="Tahoma"/>
                <a:cs typeface="Tahoma"/>
                <a:sym typeface="Tahoma"/>
              </a:rPr>
              <a:t>Mr</a:t>
            </a:r>
            <a:r>
              <a:rPr lang="en-US" dirty="0" smtClean="0"/>
              <a:t>s Burnham</a:t>
            </a:r>
            <a:r>
              <a:rPr lang="en-US" sz="3200" b="0" i="0" u="none" strike="noStrike" cap="none" dirty="0" smtClean="0">
                <a:solidFill>
                  <a:schemeClr val="lt1"/>
                </a:solidFill>
                <a:latin typeface="Tahoma"/>
                <a:ea typeface="Tahoma"/>
                <a:cs typeface="Tahoma"/>
                <a:sym typeface="Tahoma"/>
              </a:rPr>
              <a:t>, Mr. Carter </a:t>
            </a:r>
            <a:r>
              <a:rPr lang="en-US" dirty="0" smtClean="0"/>
              <a:t>, Mrs Sharp, </a:t>
            </a:r>
            <a:r>
              <a:rPr lang="en-US" sz="3200" b="0" i="0" u="none" strike="noStrike" cap="none" dirty="0" err="1" smtClean="0">
                <a:solidFill>
                  <a:schemeClr val="lt1"/>
                </a:solidFill>
                <a:latin typeface="Tahoma"/>
                <a:ea typeface="Tahoma"/>
                <a:cs typeface="Tahoma"/>
                <a:sym typeface="Tahoma"/>
              </a:rPr>
              <a:t>Mr</a:t>
            </a:r>
            <a:r>
              <a:rPr lang="en-US" sz="3200" b="0" i="0" u="none" strike="noStrike" cap="none" dirty="0" smtClean="0">
                <a:solidFill>
                  <a:schemeClr val="lt1"/>
                </a:solidFill>
                <a:latin typeface="Tahoma"/>
                <a:ea typeface="Tahoma"/>
                <a:cs typeface="Tahoma"/>
                <a:sym typeface="Tahoma"/>
              </a:rPr>
              <a:t> Joice, Mrs Simmons and  Mrs Roche Also </a:t>
            </a:r>
            <a:r>
              <a:rPr lang="en-US" sz="3200" b="0" i="0" u="none" strike="noStrike" cap="none" dirty="0">
                <a:solidFill>
                  <a:schemeClr val="lt1"/>
                </a:solidFill>
                <a:latin typeface="Tahoma"/>
                <a:ea typeface="Tahoma"/>
                <a:cs typeface="Tahoma"/>
                <a:sym typeface="Tahoma"/>
              </a:rPr>
              <a:t>helping will be </a:t>
            </a:r>
            <a:r>
              <a:rPr lang="en-US" sz="3200" b="0" i="0" u="none" strike="noStrike" cap="none" dirty="0" smtClean="0">
                <a:solidFill>
                  <a:schemeClr val="lt1"/>
                </a:solidFill>
                <a:latin typeface="Tahoma"/>
                <a:ea typeface="Tahoma"/>
                <a:cs typeface="Tahoma"/>
                <a:sym typeface="Tahoma"/>
              </a:rPr>
              <a:t>Mrs Picardo and Mrs Farfaro This </a:t>
            </a:r>
            <a:r>
              <a:rPr lang="en-US" sz="3200" b="0" i="0" u="none" strike="noStrike" cap="none" dirty="0">
                <a:solidFill>
                  <a:schemeClr val="lt1"/>
                </a:solidFill>
                <a:latin typeface="Tahoma"/>
                <a:ea typeface="Tahoma"/>
                <a:cs typeface="Tahoma"/>
                <a:sym typeface="Tahoma"/>
              </a:rPr>
              <a:t>gives us a good ratio of </a:t>
            </a:r>
            <a:r>
              <a:rPr lang="en-US" sz="3200" b="0" i="0" u="none" strike="noStrike" cap="none" dirty="0" smtClean="0">
                <a:solidFill>
                  <a:schemeClr val="lt1"/>
                </a:solidFill>
                <a:latin typeface="Tahoma"/>
                <a:ea typeface="Tahoma"/>
                <a:cs typeface="Tahoma"/>
                <a:sym typeface="Tahoma"/>
              </a:rPr>
              <a:t> </a:t>
            </a:r>
            <a:r>
              <a:rPr lang="en-US" sz="3200" b="0" i="0" u="none" strike="noStrike" cap="none" dirty="0">
                <a:solidFill>
                  <a:schemeClr val="lt1"/>
                </a:solidFill>
                <a:latin typeface="Tahoma"/>
                <a:ea typeface="Tahoma"/>
                <a:cs typeface="Tahoma"/>
                <a:sym typeface="Tahoma"/>
              </a:rPr>
              <a:t>adult to </a:t>
            </a:r>
            <a:r>
              <a:rPr lang="en-US" sz="3200" b="0" i="0" u="none" strike="noStrike" cap="none" dirty="0" smtClean="0">
                <a:solidFill>
                  <a:schemeClr val="lt1"/>
                </a:solidFill>
                <a:latin typeface="Tahoma"/>
                <a:ea typeface="Tahoma"/>
                <a:cs typeface="Tahoma"/>
                <a:sym typeface="Tahoma"/>
              </a:rPr>
              <a:t> </a:t>
            </a:r>
            <a:r>
              <a:rPr lang="en-US" sz="3200" b="0" i="0" u="none" strike="noStrike" cap="none" dirty="0">
                <a:solidFill>
                  <a:schemeClr val="lt1"/>
                </a:solidFill>
                <a:latin typeface="Tahoma"/>
                <a:ea typeface="Tahoma"/>
                <a:cs typeface="Tahoma"/>
                <a:sym typeface="Tahoma"/>
              </a:rPr>
              <a:t>children and ensures your children will be well cared for at all times.</a:t>
            </a: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Shape 195"/>
          <p:cNvSpPr txBox="1">
            <a:spLocks noGrp="1"/>
          </p:cNvSpPr>
          <p:nvPr>
            <p:ph type="title"/>
          </p:nvPr>
        </p:nvSpPr>
        <p:spPr>
          <a:xfrm>
            <a:off x="457200" y="292100"/>
            <a:ext cx="8229600" cy="1384299"/>
          </a:xfrm>
          <a:prstGeom prst="rect">
            <a:avLst/>
          </a:prstGeom>
          <a:noFill/>
          <a:ln>
            <a:noFill/>
          </a:ln>
        </p:spPr>
        <p:txBody>
          <a:bodyPr lIns="91425" tIns="45700" rIns="91425" bIns="45700" anchor="ctr" anchorCtr="0">
            <a:noAutofit/>
          </a:bodyPr>
          <a:lstStyle/>
          <a:p>
            <a:pPr marL="0" marR="0" lvl="0" indent="0" algn="l" rtl="0">
              <a:lnSpc>
                <a:spcPct val="100000"/>
              </a:lnSpc>
              <a:spcBef>
                <a:spcPts val="0"/>
              </a:spcBef>
              <a:spcAft>
                <a:spcPts val="0"/>
              </a:spcAft>
              <a:buClr>
                <a:schemeClr val="lt2"/>
              </a:buClr>
              <a:buSzPct val="25000"/>
              <a:buFont typeface="Tahoma"/>
              <a:buNone/>
            </a:pPr>
            <a:r>
              <a:rPr lang="en-US" sz="4400" b="0" i="0" u="none" strike="noStrike" cap="none">
                <a:solidFill>
                  <a:schemeClr val="lt2"/>
                </a:solidFill>
                <a:latin typeface="Tahoma"/>
                <a:ea typeface="Tahoma"/>
                <a:cs typeface="Tahoma"/>
                <a:sym typeface="Tahoma"/>
              </a:rPr>
              <a:t>TRAVEL AND TRANSPORT</a:t>
            </a:r>
          </a:p>
        </p:txBody>
      </p:sp>
      <p:sp>
        <p:nvSpPr>
          <p:cNvPr id="196" name="Shape 196"/>
          <p:cNvSpPr txBox="1">
            <a:spLocks noGrp="1"/>
          </p:cNvSpPr>
          <p:nvPr>
            <p:ph type="body" idx="1"/>
          </p:nvPr>
        </p:nvSpPr>
        <p:spPr>
          <a:xfrm>
            <a:off x="457200" y="1905000"/>
            <a:ext cx="4038599" cy="4114800"/>
          </a:xfrm>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hlink"/>
              </a:buClr>
              <a:buSzPct val="119999"/>
              <a:buFont typeface="Tahoma"/>
              <a:buChar char="•"/>
            </a:pPr>
            <a:r>
              <a:rPr lang="en-US" sz="2400" b="0" i="0" u="none" strike="noStrike" cap="none">
                <a:solidFill>
                  <a:schemeClr val="lt1"/>
                </a:solidFill>
                <a:latin typeface="Tahoma"/>
                <a:ea typeface="Tahoma"/>
                <a:cs typeface="Tahoma"/>
                <a:sym typeface="Tahoma"/>
              </a:rPr>
              <a:t>Set those alarm clocks…. It’s an early start… Children should arrive in school from  5.10am (we will be leaving school at 5.30am!)</a:t>
            </a:r>
          </a:p>
          <a:p>
            <a:pPr marL="342900" marR="0" lvl="0" indent="-342900" algn="l" rtl="0">
              <a:lnSpc>
                <a:spcPct val="90000"/>
              </a:lnSpc>
              <a:spcBef>
                <a:spcPts val="480"/>
              </a:spcBef>
              <a:spcAft>
                <a:spcPts val="0"/>
              </a:spcAft>
              <a:buClr>
                <a:schemeClr val="hlink"/>
              </a:buClr>
              <a:buSzPct val="119999"/>
              <a:buFont typeface="Tahoma"/>
              <a:buNone/>
            </a:pPr>
            <a:endParaRPr sz="2400" b="0" i="0" u="none" strike="noStrike" cap="none">
              <a:solidFill>
                <a:schemeClr val="lt1"/>
              </a:solidFill>
              <a:latin typeface="Tahoma"/>
              <a:ea typeface="Tahoma"/>
              <a:cs typeface="Tahoma"/>
              <a:sym typeface="Tahoma"/>
            </a:endParaRPr>
          </a:p>
          <a:p>
            <a:pPr marL="342900" marR="0" lvl="0" indent="-342900" algn="l" rtl="0">
              <a:lnSpc>
                <a:spcPct val="90000"/>
              </a:lnSpc>
              <a:spcBef>
                <a:spcPts val="480"/>
              </a:spcBef>
              <a:spcAft>
                <a:spcPts val="0"/>
              </a:spcAft>
              <a:buClr>
                <a:schemeClr val="hlink"/>
              </a:buClr>
              <a:buSzPct val="119999"/>
              <a:buFont typeface="Tahoma"/>
              <a:buChar char="•"/>
            </a:pPr>
            <a:r>
              <a:rPr lang="en-US" sz="2400" b="0" i="0" u="none" strike="noStrike" cap="none">
                <a:solidFill>
                  <a:schemeClr val="lt1"/>
                </a:solidFill>
                <a:latin typeface="Tahoma"/>
                <a:ea typeface="Tahoma"/>
                <a:cs typeface="Tahoma"/>
                <a:sym typeface="Tahoma"/>
              </a:rPr>
              <a:t>We are travelling with  Passenger Plus coach company.</a:t>
            </a:r>
          </a:p>
        </p:txBody>
      </p:sp>
      <p:pic>
        <p:nvPicPr>
          <p:cNvPr id="197" name="Shape 197"/>
          <p:cNvPicPr preferRelativeResize="0"/>
          <p:nvPr/>
        </p:nvPicPr>
        <p:blipFill rotWithShape="1">
          <a:blip r:embed="rId3">
            <a:alphaModFix/>
          </a:blip>
          <a:srcRect/>
          <a:stretch/>
        </p:blipFill>
        <p:spPr>
          <a:xfrm>
            <a:off x="4356100" y="2781300"/>
            <a:ext cx="4233861" cy="2158999"/>
          </a:xfrm>
          <a:prstGeom prst="rect">
            <a:avLst/>
          </a:prstGeom>
          <a:noFill/>
          <a:ln>
            <a:noFill/>
          </a:ln>
        </p:spPr>
      </p:pic>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2" name="Shape 202"/>
          <p:cNvSpPr txBox="1">
            <a:spLocks noGrp="1"/>
          </p:cNvSpPr>
          <p:nvPr>
            <p:ph type="title"/>
          </p:nvPr>
        </p:nvSpPr>
        <p:spPr>
          <a:xfrm>
            <a:off x="395287" y="23811"/>
            <a:ext cx="8229600" cy="1384299"/>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lt2"/>
              </a:buClr>
              <a:buSzPct val="25000"/>
              <a:buFont typeface="Tahoma"/>
              <a:buNone/>
            </a:pPr>
            <a:r>
              <a:rPr lang="en-US" sz="4000" b="0" i="0" u="none" strike="noStrike" cap="none">
                <a:solidFill>
                  <a:schemeClr val="lt2"/>
                </a:solidFill>
                <a:latin typeface="Tahoma"/>
                <a:ea typeface="Tahoma"/>
                <a:cs typeface="Tahoma"/>
                <a:sym typeface="Tahoma"/>
              </a:rPr>
              <a:t>ALL ABOARD THE FERRY</a:t>
            </a:r>
          </a:p>
        </p:txBody>
      </p:sp>
      <p:sp>
        <p:nvSpPr>
          <p:cNvPr id="203" name="Shape 203"/>
          <p:cNvSpPr txBox="1">
            <a:spLocks noGrp="1"/>
          </p:cNvSpPr>
          <p:nvPr>
            <p:ph type="body" idx="1"/>
          </p:nvPr>
        </p:nvSpPr>
        <p:spPr>
          <a:xfrm>
            <a:off x="468312" y="1125537"/>
            <a:ext cx="7931149" cy="3671886"/>
          </a:xfrm>
          <a:prstGeom prst="rect">
            <a:avLst/>
          </a:prstGeom>
          <a:noFill/>
          <a:ln>
            <a:noFill/>
          </a:ln>
        </p:spPr>
        <p:txBody>
          <a:bodyPr lIns="91425" tIns="45700" rIns="91425" bIns="45700" anchor="t" anchorCtr="0">
            <a:noAutofit/>
          </a:bodyPr>
          <a:lstStyle/>
          <a:p>
            <a:pPr marL="342900" marR="0" lvl="0" indent="-342900" algn="l" rtl="0">
              <a:lnSpc>
                <a:spcPct val="80000"/>
              </a:lnSpc>
              <a:spcBef>
                <a:spcPts val="0"/>
              </a:spcBef>
              <a:spcAft>
                <a:spcPts val="0"/>
              </a:spcAft>
              <a:buClr>
                <a:schemeClr val="hlink"/>
              </a:buClr>
              <a:buSzPct val="119999"/>
              <a:buFont typeface="Tahoma"/>
              <a:buChar char="•"/>
            </a:pPr>
            <a:r>
              <a:rPr lang="en-US" sz="2400" b="0" i="0" u="none" strike="noStrike" cap="none">
                <a:solidFill>
                  <a:schemeClr val="lt1"/>
                </a:solidFill>
                <a:latin typeface="Tahoma"/>
                <a:ea typeface="Tahoma"/>
                <a:cs typeface="Tahoma"/>
                <a:sym typeface="Tahoma"/>
              </a:rPr>
              <a:t>The Ferry will leave Portsmouth at 8.15am, arriving in Caen at 3pm.</a:t>
            </a:r>
          </a:p>
          <a:p>
            <a:pPr marL="342900" marR="0" lvl="0" indent="-342900" algn="l" rtl="0">
              <a:lnSpc>
                <a:spcPct val="80000"/>
              </a:lnSpc>
              <a:spcBef>
                <a:spcPts val="480"/>
              </a:spcBef>
              <a:spcAft>
                <a:spcPts val="0"/>
              </a:spcAft>
              <a:buClr>
                <a:schemeClr val="hlink"/>
              </a:buClr>
              <a:buSzPct val="119999"/>
              <a:buFont typeface="Tahoma"/>
              <a:buChar char="•"/>
            </a:pPr>
            <a:r>
              <a:rPr lang="en-US" sz="2400" b="0" i="0" u="none" strike="noStrike" cap="none">
                <a:solidFill>
                  <a:schemeClr val="lt1"/>
                </a:solidFill>
                <a:latin typeface="Tahoma"/>
                <a:ea typeface="Tahoma"/>
                <a:cs typeface="Tahoma"/>
                <a:sym typeface="Tahoma"/>
              </a:rPr>
              <a:t>We will have a designated lounge for use of our party only.</a:t>
            </a:r>
          </a:p>
          <a:p>
            <a:pPr marL="342900" marR="0" lvl="0" indent="-342900" algn="l" rtl="0">
              <a:lnSpc>
                <a:spcPct val="80000"/>
              </a:lnSpc>
              <a:spcBef>
                <a:spcPts val="480"/>
              </a:spcBef>
              <a:spcAft>
                <a:spcPts val="0"/>
              </a:spcAft>
              <a:buClr>
                <a:schemeClr val="hlink"/>
              </a:buClr>
              <a:buSzPct val="119999"/>
              <a:buFont typeface="Tahoma"/>
              <a:buChar char="•"/>
            </a:pPr>
            <a:r>
              <a:rPr lang="en-US" sz="2400" b="0" i="0" u="none" strike="noStrike" cap="none">
                <a:solidFill>
                  <a:schemeClr val="lt1"/>
                </a:solidFill>
                <a:latin typeface="Tahoma"/>
                <a:ea typeface="Tahoma"/>
                <a:cs typeface="Tahoma"/>
                <a:sym typeface="Tahoma"/>
              </a:rPr>
              <a:t>The children will have the opportunity to explore the ship in small groups with members of school staff.</a:t>
            </a:r>
          </a:p>
          <a:p>
            <a:pPr marL="342900" marR="0" lvl="0" indent="-342900" algn="l" rtl="0">
              <a:lnSpc>
                <a:spcPct val="80000"/>
              </a:lnSpc>
              <a:spcBef>
                <a:spcPts val="480"/>
              </a:spcBef>
              <a:spcAft>
                <a:spcPts val="0"/>
              </a:spcAft>
              <a:buClr>
                <a:schemeClr val="hlink"/>
              </a:buClr>
              <a:buSzPct val="119999"/>
              <a:buFont typeface="Tahoma"/>
              <a:buChar char="•"/>
            </a:pPr>
            <a:r>
              <a:rPr lang="en-US" sz="2400" b="0" i="0" u="none" strike="noStrike" cap="none">
                <a:solidFill>
                  <a:schemeClr val="lt1"/>
                </a:solidFill>
                <a:latin typeface="Tahoma"/>
                <a:ea typeface="Tahoma"/>
                <a:cs typeface="Tahoma"/>
                <a:sym typeface="Tahoma"/>
              </a:rPr>
              <a:t>The children will be able to spend 10 Euros </a:t>
            </a:r>
            <a:r>
              <a:rPr lang="en-US" sz="2400"/>
              <a:t>on the ferry to buy souvenirs / extra snacks / drinks</a:t>
            </a:r>
          </a:p>
          <a:p>
            <a:pPr marL="342900" marR="0" lvl="0" indent="-342900" algn="l" rtl="0">
              <a:lnSpc>
                <a:spcPct val="80000"/>
              </a:lnSpc>
              <a:spcBef>
                <a:spcPts val="480"/>
              </a:spcBef>
              <a:spcAft>
                <a:spcPts val="0"/>
              </a:spcAft>
              <a:buClr>
                <a:schemeClr val="hlink"/>
              </a:buClr>
              <a:buSzPct val="119999"/>
              <a:buFont typeface="Tahoma"/>
              <a:buChar char="•"/>
            </a:pPr>
            <a:r>
              <a:rPr lang="en-US" sz="2400" b="0" i="0" u="none" strike="noStrike" cap="none">
                <a:solidFill>
                  <a:schemeClr val="lt1"/>
                </a:solidFill>
                <a:latin typeface="Tahoma"/>
                <a:ea typeface="Tahoma"/>
                <a:cs typeface="Tahoma"/>
                <a:sym typeface="Tahoma"/>
              </a:rPr>
              <a:t>Return journey on Friday. Depart France at 4:30pm. We should be back at school by 11pm approx.</a:t>
            </a:r>
          </a:p>
          <a:p>
            <a:pPr marL="342900" marR="0" lvl="0" indent="-342900" algn="l" rtl="0">
              <a:spcBef>
                <a:spcPts val="480"/>
              </a:spcBef>
              <a:spcAft>
                <a:spcPts val="0"/>
              </a:spcAft>
              <a:buClr>
                <a:schemeClr val="hlink"/>
              </a:buClr>
              <a:buSzPct val="119999"/>
              <a:buFont typeface="Tahoma"/>
              <a:buNone/>
            </a:pPr>
            <a:endParaRPr sz="2400" b="0" i="0" u="none" strike="noStrike" cap="none">
              <a:solidFill>
                <a:schemeClr val="lt1"/>
              </a:solidFill>
              <a:latin typeface="Tahoma"/>
              <a:ea typeface="Tahoma"/>
              <a:cs typeface="Tahoma"/>
              <a:sym typeface="Tahoma"/>
            </a:endParaRPr>
          </a:p>
        </p:txBody>
      </p:sp>
      <p:pic>
        <p:nvPicPr>
          <p:cNvPr id="204" name="Shape 204"/>
          <p:cNvPicPr preferRelativeResize="0"/>
          <p:nvPr/>
        </p:nvPicPr>
        <p:blipFill rotWithShape="1">
          <a:blip r:embed="rId3">
            <a:alphaModFix/>
          </a:blip>
          <a:srcRect/>
          <a:stretch/>
        </p:blipFill>
        <p:spPr>
          <a:xfrm>
            <a:off x="1763711" y="5157787"/>
            <a:ext cx="5111750" cy="1700212"/>
          </a:xfrm>
          <a:prstGeom prst="rect">
            <a:avLst/>
          </a:prstGeom>
          <a:noFill/>
          <a:ln>
            <a:noFill/>
          </a:ln>
        </p:spPr>
      </p:pic>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09" name="Shape 209"/>
          <p:cNvSpPr txBox="1">
            <a:spLocks noGrp="1"/>
          </p:cNvSpPr>
          <p:nvPr>
            <p:ph type="title"/>
          </p:nvPr>
        </p:nvSpPr>
        <p:spPr>
          <a:xfrm>
            <a:off x="457200" y="292100"/>
            <a:ext cx="8229600" cy="1384299"/>
          </a:xfrm>
          <a:prstGeom prst="rect">
            <a:avLst/>
          </a:prstGeom>
          <a:noFill/>
          <a:ln>
            <a:noFill/>
          </a:ln>
        </p:spPr>
        <p:txBody>
          <a:bodyPr lIns="91425" tIns="45700" rIns="91425" bIns="45700" anchor="ctr" anchorCtr="0">
            <a:noAutofit/>
          </a:bodyPr>
          <a:lstStyle/>
          <a:p>
            <a:pPr marL="0" marR="0" lvl="0" indent="0" algn="l" rtl="0">
              <a:lnSpc>
                <a:spcPct val="100000"/>
              </a:lnSpc>
              <a:spcBef>
                <a:spcPts val="0"/>
              </a:spcBef>
              <a:spcAft>
                <a:spcPts val="0"/>
              </a:spcAft>
              <a:buClr>
                <a:schemeClr val="lt2"/>
              </a:buClr>
              <a:buSzPct val="25000"/>
              <a:buFont typeface="Tahoma"/>
              <a:buNone/>
            </a:pPr>
            <a:r>
              <a:rPr lang="en-US" sz="4000" b="0" i="0" u="none" strike="noStrike" cap="none">
                <a:solidFill>
                  <a:schemeClr val="lt2"/>
                </a:solidFill>
                <a:latin typeface="Tahoma"/>
                <a:ea typeface="Tahoma"/>
                <a:cs typeface="Tahoma"/>
                <a:sym typeface="Tahoma"/>
              </a:rPr>
              <a:t>UNCMT CENTRE, GRANDCAMP-MAISY</a:t>
            </a:r>
          </a:p>
        </p:txBody>
      </p:sp>
      <p:sp>
        <p:nvSpPr>
          <p:cNvPr id="210" name="Shape 210"/>
          <p:cNvSpPr txBox="1">
            <a:spLocks noGrp="1"/>
          </p:cNvSpPr>
          <p:nvPr>
            <p:ph type="body" idx="1"/>
          </p:nvPr>
        </p:nvSpPr>
        <p:spPr>
          <a:xfrm>
            <a:off x="457200" y="1905000"/>
            <a:ext cx="8229600" cy="4619625"/>
          </a:xfrm>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hlink"/>
              </a:buClr>
              <a:buSzPct val="120000"/>
              <a:buFont typeface="Tahoma"/>
              <a:buChar char="•"/>
            </a:pPr>
            <a:r>
              <a:rPr lang="en-US" sz="3200" b="0" i="0" u="none" strike="noStrike" cap="none" dirty="0">
                <a:solidFill>
                  <a:schemeClr val="lt1"/>
                </a:solidFill>
                <a:latin typeface="Tahoma"/>
                <a:ea typeface="Tahoma"/>
                <a:cs typeface="Tahoma"/>
                <a:sym typeface="Tahoma"/>
              </a:rPr>
              <a:t>Our luxurious, seafront accommodation awaits – we are staying </a:t>
            </a:r>
            <a:r>
              <a:rPr lang="en-US" dirty="0" smtClean="0"/>
              <a:t>at the UNCMT </a:t>
            </a:r>
            <a:r>
              <a:rPr lang="en-US" sz="3200" b="0" i="0" u="none" strike="noStrike" cap="none" dirty="0" err="1" smtClean="0">
                <a:solidFill>
                  <a:schemeClr val="lt1"/>
                </a:solidFill>
                <a:latin typeface="Tahoma"/>
                <a:ea typeface="Tahoma"/>
                <a:cs typeface="Tahoma"/>
                <a:sym typeface="Tahoma"/>
              </a:rPr>
              <a:t>centre</a:t>
            </a:r>
            <a:r>
              <a:rPr lang="en-US" sz="3200" b="0" i="0" u="none" strike="noStrike" cap="none" dirty="0">
                <a:solidFill>
                  <a:schemeClr val="lt1"/>
                </a:solidFill>
                <a:latin typeface="Tahoma"/>
                <a:ea typeface="Tahoma"/>
                <a:cs typeface="Tahoma"/>
                <a:sym typeface="Tahoma"/>
              </a:rPr>
              <a:t>. Children will be in rooms </a:t>
            </a:r>
            <a:r>
              <a:rPr lang="en-US" sz="3200" b="0" i="0" u="none" strike="noStrike" cap="none" dirty="0" smtClean="0">
                <a:solidFill>
                  <a:schemeClr val="lt1"/>
                </a:solidFill>
                <a:latin typeface="Tahoma"/>
                <a:ea typeface="Tahoma"/>
                <a:cs typeface="Tahoma"/>
                <a:sym typeface="Tahoma"/>
              </a:rPr>
              <a:t>of 3 or </a:t>
            </a:r>
            <a:r>
              <a:rPr lang="en-US" sz="3200" b="0" i="0" u="none" strike="noStrike" cap="none" dirty="0">
                <a:solidFill>
                  <a:schemeClr val="lt1"/>
                </a:solidFill>
                <a:latin typeface="Tahoma"/>
                <a:ea typeface="Tahoma"/>
                <a:cs typeface="Tahoma"/>
                <a:sym typeface="Tahoma"/>
              </a:rPr>
              <a:t>4 (they have written names of those with whom they would like to share)</a:t>
            </a:r>
          </a:p>
          <a:p>
            <a:pPr marL="342900" marR="0" lvl="0" indent="-342900" algn="l" rtl="0">
              <a:lnSpc>
                <a:spcPct val="90000"/>
              </a:lnSpc>
              <a:spcBef>
                <a:spcPts val="640"/>
              </a:spcBef>
              <a:spcAft>
                <a:spcPts val="0"/>
              </a:spcAft>
              <a:buClr>
                <a:schemeClr val="hlink"/>
              </a:buClr>
              <a:buSzPct val="25000"/>
              <a:buFont typeface="Tahoma"/>
              <a:buNone/>
            </a:pPr>
            <a:r>
              <a:rPr lang="en-US" sz="3200" b="0" i="0" u="none" strike="noStrike" cap="none" dirty="0" smtClean="0">
                <a:solidFill>
                  <a:schemeClr val="lt1"/>
                </a:solidFill>
                <a:latin typeface="Tahoma"/>
                <a:ea typeface="Tahoma"/>
                <a:cs typeface="Tahoma"/>
                <a:sym typeface="Tahoma"/>
              </a:rPr>
              <a:t>   </a:t>
            </a:r>
            <a:endParaRPr lang="en-US" sz="3200" b="0" i="0" u="none" strike="noStrike" cap="none" dirty="0">
              <a:solidFill>
                <a:schemeClr val="lt1"/>
              </a:solidFill>
              <a:latin typeface="Tahoma"/>
              <a:ea typeface="Tahoma"/>
              <a:cs typeface="Tahoma"/>
              <a:sym typeface="Tahoma"/>
            </a:endParaRP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15" name="Shape 215"/>
          <p:cNvSpPr txBox="1">
            <a:spLocks noGrp="1"/>
          </p:cNvSpPr>
          <p:nvPr>
            <p:ph type="title"/>
          </p:nvPr>
        </p:nvSpPr>
        <p:spPr>
          <a:xfrm>
            <a:off x="457200" y="292100"/>
            <a:ext cx="8229600" cy="1384299"/>
          </a:xfrm>
          <a:prstGeom prst="rect">
            <a:avLst/>
          </a:prstGeom>
          <a:noFill/>
          <a:ln>
            <a:noFill/>
          </a:ln>
        </p:spPr>
        <p:txBody>
          <a:bodyPr lIns="91425" tIns="45700" rIns="91425" bIns="45700" anchor="ctr" anchorCtr="0">
            <a:noAutofit/>
          </a:bodyPr>
          <a:lstStyle/>
          <a:p>
            <a:pPr marL="0" marR="0" lvl="0" indent="0" algn="l" rtl="0">
              <a:lnSpc>
                <a:spcPct val="100000"/>
              </a:lnSpc>
              <a:spcBef>
                <a:spcPts val="0"/>
              </a:spcBef>
              <a:spcAft>
                <a:spcPts val="0"/>
              </a:spcAft>
              <a:buClr>
                <a:schemeClr val="lt2"/>
              </a:buClr>
              <a:buSzPct val="25000"/>
              <a:buFont typeface="Tahoma"/>
              <a:buNone/>
            </a:pPr>
            <a:r>
              <a:rPr lang="en-US" sz="4400" b="0" i="0" u="none" strike="noStrike" cap="none">
                <a:solidFill>
                  <a:schemeClr val="lt2"/>
                </a:solidFill>
                <a:latin typeface="Tahoma"/>
                <a:ea typeface="Tahoma"/>
                <a:cs typeface="Tahoma"/>
                <a:sym typeface="Tahoma"/>
              </a:rPr>
              <a:t>A TYPICAL DAY IN FRANCE</a:t>
            </a:r>
          </a:p>
        </p:txBody>
      </p:sp>
      <p:sp>
        <p:nvSpPr>
          <p:cNvPr id="216" name="Shape 216"/>
          <p:cNvSpPr txBox="1">
            <a:spLocks noGrp="1"/>
          </p:cNvSpPr>
          <p:nvPr>
            <p:ph type="body" idx="1"/>
          </p:nvPr>
        </p:nvSpPr>
        <p:spPr>
          <a:xfrm>
            <a:off x="457200" y="1557337"/>
            <a:ext cx="8229600" cy="4895850"/>
          </a:xfrm>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hlink"/>
              </a:buClr>
              <a:buSzPct val="119999"/>
              <a:buFont typeface="Tahoma"/>
              <a:buChar char="•"/>
            </a:pPr>
            <a:r>
              <a:rPr lang="en-US" sz="2800" b="0" i="0" u="none" strike="noStrike" cap="none" dirty="0">
                <a:solidFill>
                  <a:schemeClr val="lt1"/>
                </a:solidFill>
                <a:latin typeface="Tahoma"/>
                <a:ea typeface="Tahoma"/>
                <a:cs typeface="Tahoma"/>
                <a:sym typeface="Tahoma"/>
              </a:rPr>
              <a:t>Children will be woken up around 7.15am &amp; have the opportunity to shower. </a:t>
            </a:r>
            <a:endParaRPr lang="en-US" sz="2800" b="0" i="0" u="none" strike="noStrike" cap="none" dirty="0" smtClean="0">
              <a:solidFill>
                <a:schemeClr val="lt1"/>
              </a:solidFill>
              <a:latin typeface="Tahoma"/>
              <a:ea typeface="Tahoma"/>
              <a:cs typeface="Tahoma"/>
              <a:sym typeface="Tahoma"/>
            </a:endParaRPr>
          </a:p>
          <a:p>
            <a:pPr marL="342900" marR="0" lvl="0" indent="-342900" algn="l" rtl="0">
              <a:lnSpc>
                <a:spcPct val="90000"/>
              </a:lnSpc>
              <a:spcBef>
                <a:spcPts val="0"/>
              </a:spcBef>
              <a:spcAft>
                <a:spcPts val="0"/>
              </a:spcAft>
              <a:buClr>
                <a:schemeClr val="hlink"/>
              </a:buClr>
              <a:buSzPct val="119999"/>
              <a:buFont typeface="Tahoma"/>
              <a:buChar char="•"/>
            </a:pPr>
            <a:r>
              <a:rPr lang="en-US" sz="2800" b="0" i="0" u="none" strike="noStrike" cap="none" dirty="0" smtClean="0">
                <a:solidFill>
                  <a:schemeClr val="lt1"/>
                </a:solidFill>
                <a:latin typeface="Tahoma"/>
                <a:ea typeface="Tahoma"/>
                <a:cs typeface="Tahoma"/>
                <a:sym typeface="Tahoma"/>
              </a:rPr>
              <a:t>Breakfast </a:t>
            </a:r>
            <a:r>
              <a:rPr lang="en-US" sz="2800" b="0" i="0" u="none" strike="noStrike" cap="none" dirty="0">
                <a:solidFill>
                  <a:schemeClr val="lt1"/>
                </a:solidFill>
                <a:latin typeface="Tahoma"/>
                <a:ea typeface="Tahoma"/>
                <a:cs typeface="Tahoma"/>
                <a:sym typeface="Tahoma"/>
              </a:rPr>
              <a:t>at 8.00am</a:t>
            </a:r>
          </a:p>
          <a:p>
            <a:pPr marL="342900" marR="0" lvl="0" indent="-342900" algn="l" rtl="0">
              <a:lnSpc>
                <a:spcPct val="90000"/>
              </a:lnSpc>
              <a:spcBef>
                <a:spcPts val="560"/>
              </a:spcBef>
              <a:spcAft>
                <a:spcPts val="0"/>
              </a:spcAft>
              <a:buClr>
                <a:schemeClr val="hlink"/>
              </a:buClr>
              <a:buSzPct val="119999"/>
              <a:buFont typeface="Tahoma"/>
              <a:buChar char="•"/>
            </a:pPr>
            <a:r>
              <a:rPr lang="en-US" sz="2800" b="0" i="0" u="none" strike="noStrike" cap="none" dirty="0">
                <a:solidFill>
                  <a:schemeClr val="lt1"/>
                </a:solidFill>
                <a:latin typeface="Tahoma"/>
                <a:ea typeface="Tahoma"/>
                <a:cs typeface="Tahoma"/>
                <a:sym typeface="Tahoma"/>
              </a:rPr>
              <a:t>Depart for visits at 9.00am</a:t>
            </a:r>
          </a:p>
          <a:p>
            <a:pPr marL="342900" marR="0" lvl="0" indent="-342900" algn="l" rtl="0">
              <a:lnSpc>
                <a:spcPct val="90000"/>
              </a:lnSpc>
              <a:spcBef>
                <a:spcPts val="560"/>
              </a:spcBef>
              <a:spcAft>
                <a:spcPts val="0"/>
              </a:spcAft>
              <a:buClr>
                <a:schemeClr val="hlink"/>
              </a:buClr>
              <a:buSzPct val="119999"/>
              <a:buFont typeface="Tahoma"/>
              <a:buChar char="•"/>
            </a:pPr>
            <a:r>
              <a:rPr lang="en-US" sz="2800" b="0" i="0" u="none" strike="noStrike" cap="none" dirty="0">
                <a:solidFill>
                  <a:schemeClr val="lt1"/>
                </a:solidFill>
                <a:latin typeface="Tahoma"/>
                <a:ea typeface="Tahoma"/>
                <a:cs typeface="Tahoma"/>
                <a:sym typeface="Tahoma"/>
              </a:rPr>
              <a:t>Return from visits between 5.00 – 6.00pm</a:t>
            </a:r>
          </a:p>
          <a:p>
            <a:pPr marL="342900" marR="0" lvl="0" indent="-342900" algn="l" rtl="0">
              <a:lnSpc>
                <a:spcPct val="90000"/>
              </a:lnSpc>
              <a:spcBef>
                <a:spcPts val="560"/>
              </a:spcBef>
              <a:spcAft>
                <a:spcPts val="0"/>
              </a:spcAft>
              <a:buClr>
                <a:schemeClr val="hlink"/>
              </a:buClr>
              <a:buSzPct val="119999"/>
              <a:buFont typeface="Tahoma"/>
              <a:buChar char="•"/>
            </a:pPr>
            <a:r>
              <a:rPr lang="en-US" sz="2800" b="0" i="0" u="none" strike="noStrike" cap="none" dirty="0">
                <a:solidFill>
                  <a:schemeClr val="lt1"/>
                </a:solidFill>
                <a:latin typeface="Tahoma"/>
                <a:ea typeface="Tahoma"/>
                <a:cs typeface="Tahoma"/>
                <a:sym typeface="Tahoma"/>
              </a:rPr>
              <a:t>Beach games (weather permitting) before/after dinner</a:t>
            </a:r>
          </a:p>
          <a:p>
            <a:pPr marL="342900" marR="0" lvl="0" indent="-342900" algn="l" rtl="0">
              <a:lnSpc>
                <a:spcPct val="90000"/>
              </a:lnSpc>
              <a:spcBef>
                <a:spcPts val="560"/>
              </a:spcBef>
              <a:spcAft>
                <a:spcPts val="0"/>
              </a:spcAft>
              <a:buClr>
                <a:schemeClr val="hlink"/>
              </a:buClr>
              <a:buSzPct val="119999"/>
              <a:buFont typeface="Tahoma"/>
              <a:buChar char="•"/>
            </a:pPr>
            <a:r>
              <a:rPr lang="en-US" sz="2800" b="0" i="0" u="none" strike="noStrike" cap="none" dirty="0">
                <a:solidFill>
                  <a:schemeClr val="lt1"/>
                </a:solidFill>
                <a:latin typeface="Tahoma"/>
                <a:ea typeface="Tahoma"/>
                <a:cs typeface="Tahoma"/>
                <a:sym typeface="Tahoma"/>
              </a:rPr>
              <a:t>Dinner 7.00pm</a:t>
            </a:r>
          </a:p>
          <a:p>
            <a:pPr marL="342900" marR="0" lvl="0" indent="-342900" algn="l" rtl="0">
              <a:lnSpc>
                <a:spcPct val="90000"/>
              </a:lnSpc>
              <a:spcBef>
                <a:spcPts val="560"/>
              </a:spcBef>
              <a:spcAft>
                <a:spcPts val="0"/>
              </a:spcAft>
              <a:buClr>
                <a:schemeClr val="hlink"/>
              </a:buClr>
              <a:buSzPct val="119999"/>
              <a:buFont typeface="Tahoma"/>
              <a:buChar char="•"/>
            </a:pPr>
            <a:r>
              <a:rPr lang="en-US" sz="2800" b="0" i="0" u="none" strike="noStrike" cap="none" dirty="0">
                <a:solidFill>
                  <a:schemeClr val="lt1"/>
                </a:solidFill>
                <a:latin typeface="Tahoma"/>
                <a:ea typeface="Tahoma"/>
                <a:cs typeface="Tahoma"/>
                <a:sym typeface="Tahoma"/>
              </a:rPr>
              <a:t>Shower/Writing diaries/Games on the beach</a:t>
            </a:r>
          </a:p>
          <a:p>
            <a:pPr marL="342900" marR="0" lvl="0" indent="-342900" algn="l" rtl="0">
              <a:lnSpc>
                <a:spcPct val="90000"/>
              </a:lnSpc>
              <a:spcBef>
                <a:spcPts val="560"/>
              </a:spcBef>
              <a:spcAft>
                <a:spcPts val="0"/>
              </a:spcAft>
              <a:buClr>
                <a:schemeClr val="hlink"/>
              </a:buClr>
              <a:buSzPct val="119999"/>
              <a:buFont typeface="Tahoma"/>
              <a:buChar char="•"/>
            </a:pPr>
            <a:r>
              <a:rPr lang="en-US" sz="2800" b="0" i="0" u="none" strike="noStrike" cap="none" dirty="0">
                <a:solidFill>
                  <a:schemeClr val="lt1"/>
                </a:solidFill>
                <a:latin typeface="Tahoma"/>
                <a:ea typeface="Tahoma"/>
                <a:cs typeface="Tahoma"/>
                <a:sym typeface="Tahoma"/>
              </a:rPr>
              <a:t>Lights out around </a:t>
            </a:r>
            <a:r>
              <a:rPr lang="en-US" sz="2800" b="0" i="0" u="none" strike="noStrike" cap="none" dirty="0" smtClean="0">
                <a:solidFill>
                  <a:schemeClr val="lt1"/>
                </a:solidFill>
                <a:latin typeface="Tahoma"/>
                <a:ea typeface="Tahoma"/>
                <a:cs typeface="Tahoma"/>
                <a:sym typeface="Tahoma"/>
              </a:rPr>
              <a:t>9:30 -10.00pm</a:t>
            </a:r>
            <a:endParaRPr lang="en-US" sz="2800" b="0" i="0" u="none" strike="noStrike" cap="none" dirty="0">
              <a:solidFill>
                <a:schemeClr val="lt1"/>
              </a:solidFill>
              <a:latin typeface="Tahoma"/>
              <a:ea typeface="Tahoma"/>
              <a:cs typeface="Tahoma"/>
              <a:sym typeface="Tahoma"/>
            </a:endParaRP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Shape 221"/>
          <p:cNvSpPr txBox="1">
            <a:spLocks noGrp="1"/>
          </p:cNvSpPr>
          <p:nvPr>
            <p:ph type="title"/>
          </p:nvPr>
        </p:nvSpPr>
        <p:spPr>
          <a:xfrm>
            <a:off x="1068387" y="0"/>
            <a:ext cx="8075612" cy="984250"/>
          </a:xfrm>
          <a:prstGeom prst="rect">
            <a:avLst/>
          </a:prstGeom>
          <a:noFill/>
          <a:ln>
            <a:noFill/>
          </a:ln>
        </p:spPr>
        <p:txBody>
          <a:bodyPr lIns="91425" tIns="45700" rIns="91425" bIns="45700" anchor="ctr" anchorCtr="0">
            <a:noAutofit/>
          </a:bodyPr>
          <a:lstStyle/>
          <a:p>
            <a:pPr marL="0" marR="0" lvl="0" indent="0" algn="l" rtl="0">
              <a:lnSpc>
                <a:spcPct val="100000"/>
              </a:lnSpc>
              <a:spcBef>
                <a:spcPts val="0"/>
              </a:spcBef>
              <a:spcAft>
                <a:spcPts val="0"/>
              </a:spcAft>
              <a:buClr>
                <a:schemeClr val="lt2"/>
              </a:buClr>
              <a:buSzPct val="25000"/>
              <a:buFont typeface="Tahoma"/>
              <a:buNone/>
            </a:pPr>
            <a:r>
              <a:rPr lang="en-US" sz="3200" b="0" i="0" u="none" strike="noStrike" cap="none">
                <a:solidFill>
                  <a:schemeClr val="lt2"/>
                </a:solidFill>
                <a:latin typeface="Tahoma"/>
                <a:ea typeface="Tahoma"/>
                <a:cs typeface="Tahoma"/>
                <a:sym typeface="Tahoma"/>
              </a:rPr>
              <a:t>THE CULINARY DELIGHTS OF</a:t>
            </a:r>
          </a:p>
        </p:txBody>
      </p:sp>
      <p:sp>
        <p:nvSpPr>
          <p:cNvPr id="222" name="Shape 222"/>
          <p:cNvSpPr txBox="1">
            <a:spLocks noGrp="1"/>
          </p:cNvSpPr>
          <p:nvPr>
            <p:ph type="body" idx="1"/>
          </p:nvPr>
        </p:nvSpPr>
        <p:spPr>
          <a:xfrm>
            <a:off x="468312" y="2060575"/>
            <a:ext cx="8135936" cy="4176711"/>
          </a:xfrm>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hlink"/>
              </a:buClr>
              <a:buSzPct val="119999"/>
              <a:buFont typeface="Tahoma"/>
              <a:buChar char="•"/>
            </a:pPr>
            <a:r>
              <a:rPr lang="en-US" sz="2800" b="0" i="0" u="none" strike="noStrike" cap="none" dirty="0">
                <a:solidFill>
                  <a:schemeClr val="lt1"/>
                </a:solidFill>
                <a:latin typeface="Tahoma"/>
                <a:ea typeface="Tahoma"/>
                <a:cs typeface="Tahoma"/>
                <a:sym typeface="Tahoma"/>
              </a:rPr>
              <a:t>Children will eat breakfast and their evening meal in the </a:t>
            </a:r>
            <a:r>
              <a:rPr lang="en-US" sz="2800" b="0" i="0" u="none" strike="noStrike" cap="none" dirty="0" err="1">
                <a:solidFill>
                  <a:schemeClr val="lt1"/>
                </a:solidFill>
                <a:latin typeface="Tahoma"/>
                <a:ea typeface="Tahoma"/>
                <a:cs typeface="Tahoma"/>
                <a:sym typeface="Tahoma"/>
              </a:rPr>
              <a:t>centre</a:t>
            </a:r>
            <a:r>
              <a:rPr lang="en-US" sz="2800" b="0" i="0" u="none" strike="noStrike" cap="none" dirty="0">
                <a:solidFill>
                  <a:schemeClr val="lt1"/>
                </a:solidFill>
                <a:latin typeface="Tahoma"/>
                <a:ea typeface="Tahoma"/>
                <a:cs typeface="Tahoma"/>
                <a:sym typeface="Tahoma"/>
              </a:rPr>
              <a:t> each day</a:t>
            </a:r>
          </a:p>
          <a:p>
            <a:pPr marL="342900" marR="0" lvl="0" indent="-342900" algn="l" rtl="0">
              <a:lnSpc>
                <a:spcPct val="90000"/>
              </a:lnSpc>
              <a:spcBef>
                <a:spcPts val="560"/>
              </a:spcBef>
              <a:spcAft>
                <a:spcPts val="0"/>
              </a:spcAft>
              <a:buClr>
                <a:schemeClr val="hlink"/>
              </a:buClr>
              <a:buSzPct val="119999"/>
              <a:buFont typeface="Tahoma"/>
              <a:buChar char="•"/>
            </a:pPr>
            <a:r>
              <a:rPr lang="en-US" sz="2800" b="0" i="0" u="none" strike="noStrike" cap="none" dirty="0">
                <a:solidFill>
                  <a:schemeClr val="lt1"/>
                </a:solidFill>
                <a:latin typeface="Tahoma"/>
                <a:ea typeface="Tahoma"/>
                <a:cs typeface="Tahoma"/>
                <a:sym typeface="Tahoma"/>
              </a:rPr>
              <a:t>Lunch will be courtesy of our fantastic catering staff </a:t>
            </a:r>
            <a:endParaRPr lang="en-US" sz="2800" b="0" i="0" u="none" strike="noStrike" cap="none" dirty="0" smtClean="0">
              <a:solidFill>
                <a:schemeClr val="lt1"/>
              </a:solidFill>
              <a:latin typeface="Tahoma"/>
              <a:ea typeface="Tahoma"/>
              <a:cs typeface="Tahoma"/>
              <a:sym typeface="Tahoma"/>
            </a:endParaRPr>
          </a:p>
          <a:p>
            <a:pPr marL="342900" marR="0" lvl="0" indent="-342900" algn="l" rtl="0">
              <a:lnSpc>
                <a:spcPct val="90000"/>
              </a:lnSpc>
              <a:spcBef>
                <a:spcPts val="560"/>
              </a:spcBef>
              <a:spcAft>
                <a:spcPts val="0"/>
              </a:spcAft>
              <a:buClr>
                <a:schemeClr val="hlink"/>
              </a:buClr>
              <a:buSzPct val="119999"/>
              <a:buFont typeface="Tahoma"/>
              <a:buChar char="•"/>
            </a:pPr>
            <a:r>
              <a:rPr lang="en-US" sz="2800" b="0" i="0" u="none" strike="noStrike" cap="none" dirty="0" smtClean="0">
                <a:solidFill>
                  <a:schemeClr val="lt1"/>
                </a:solidFill>
                <a:latin typeface="Tahoma"/>
                <a:ea typeface="Tahoma"/>
                <a:cs typeface="Tahoma"/>
                <a:sym typeface="Tahoma"/>
              </a:rPr>
              <a:t>Lunch </a:t>
            </a:r>
            <a:r>
              <a:rPr lang="en-US" sz="2800" b="0" i="0" u="none" strike="noStrike" cap="none" dirty="0">
                <a:solidFill>
                  <a:schemeClr val="lt1"/>
                </a:solidFill>
                <a:latin typeface="Tahoma"/>
                <a:ea typeface="Tahoma"/>
                <a:cs typeface="Tahoma"/>
                <a:sym typeface="Tahoma"/>
              </a:rPr>
              <a:t>on Wednesday will be taken in a café or restaurant in Bayeux – children will order ‘en </a:t>
            </a:r>
            <a:r>
              <a:rPr lang="en-US" sz="2800" b="0" i="0" u="none" strike="noStrike" cap="none" dirty="0" err="1">
                <a:solidFill>
                  <a:schemeClr val="lt1"/>
                </a:solidFill>
                <a:latin typeface="Tahoma"/>
                <a:ea typeface="Tahoma"/>
                <a:cs typeface="Tahoma"/>
                <a:sym typeface="Tahoma"/>
              </a:rPr>
              <a:t>Francais</a:t>
            </a:r>
            <a:r>
              <a:rPr lang="en-US" sz="2800" b="0" i="0" u="none" strike="noStrike" cap="none" dirty="0">
                <a:solidFill>
                  <a:schemeClr val="lt1"/>
                </a:solidFill>
                <a:latin typeface="Tahoma"/>
                <a:ea typeface="Tahoma"/>
                <a:cs typeface="Tahoma"/>
                <a:sym typeface="Tahoma"/>
              </a:rPr>
              <a:t>’</a:t>
            </a:r>
          </a:p>
          <a:p>
            <a:pPr marL="342900" marR="0" lvl="0" indent="-342900" algn="l" rtl="0">
              <a:lnSpc>
                <a:spcPct val="90000"/>
              </a:lnSpc>
              <a:spcBef>
                <a:spcPts val="560"/>
              </a:spcBef>
              <a:spcAft>
                <a:spcPts val="0"/>
              </a:spcAft>
              <a:buClr>
                <a:schemeClr val="hlink"/>
              </a:buClr>
              <a:buSzPct val="119999"/>
              <a:buFont typeface="Tahoma"/>
              <a:buChar char="•"/>
            </a:pPr>
            <a:r>
              <a:rPr lang="en-US" sz="2800" b="0" i="0" u="none" strike="noStrike" cap="none" dirty="0">
                <a:solidFill>
                  <a:schemeClr val="lt1"/>
                </a:solidFill>
                <a:latin typeface="Tahoma"/>
                <a:ea typeface="Tahoma"/>
                <a:cs typeface="Tahoma"/>
                <a:sym typeface="Tahoma"/>
              </a:rPr>
              <a:t>Children will need a breakfast snack and drink and a packed lunch for the outward journey on Monday which they will eat on the ferry.</a:t>
            </a:r>
          </a:p>
        </p:txBody>
      </p:sp>
      <p:pic>
        <p:nvPicPr>
          <p:cNvPr id="223" name="Shape 223" descr="MCj02904850000[1]"/>
          <p:cNvPicPr preferRelativeResize="0">
            <a:picLocks noGrp="1"/>
          </p:cNvPicPr>
          <p:nvPr>
            <p:ph type="body" idx="1"/>
          </p:nvPr>
        </p:nvPicPr>
        <p:blipFill rotWithShape="1">
          <a:blip r:embed="rId3">
            <a:alphaModFix/>
          </a:blip>
          <a:srcRect/>
          <a:stretch/>
        </p:blipFill>
        <p:spPr>
          <a:xfrm>
            <a:off x="2555875" y="836612"/>
            <a:ext cx="3168650" cy="935037"/>
          </a:xfrm>
          <a:prstGeom prst="rect">
            <a:avLst/>
          </a:prstGeom>
          <a:noFill/>
          <a:ln>
            <a:noFill/>
          </a:ln>
        </p:spPr>
      </p:pic>
      <p:sp>
        <p:nvSpPr>
          <p:cNvPr id="224" name="Shape 224"/>
          <p:cNvSpPr txBox="1"/>
          <p:nvPr/>
        </p:nvSpPr>
        <p:spPr>
          <a:xfrm>
            <a:off x="6659561" y="188911"/>
            <a:ext cx="3025774" cy="579436"/>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lt2"/>
              </a:buClr>
              <a:buSzPct val="25000"/>
              <a:buFont typeface="Tahoma"/>
              <a:buNone/>
            </a:pPr>
            <a:r>
              <a:rPr lang="en-US" sz="3200" b="0" i="0" u="none">
                <a:solidFill>
                  <a:schemeClr val="lt2"/>
                </a:solidFill>
                <a:latin typeface="Tahoma"/>
                <a:ea typeface="Tahoma"/>
                <a:cs typeface="Tahoma"/>
                <a:sym typeface="Tahoma"/>
              </a:rPr>
              <a:t>FRANCE</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23"/>
                                        </p:tgtEl>
                                        <p:attrNameLst>
                                          <p:attrName>style.visibility</p:attrName>
                                        </p:attrNameLst>
                                      </p:cBhvr>
                                      <p:to>
                                        <p:strVal val="visible"/>
                                      </p:to>
                                    </p:set>
                                    <p:animEffect transition="in" filter="fade">
                                      <p:cBhvr>
                                        <p:cTn id="7" dur="600"/>
                                        <p:tgtEl>
                                          <p:spTgt spid="2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Shape 229"/>
          <p:cNvSpPr txBox="1">
            <a:spLocks noGrp="1"/>
          </p:cNvSpPr>
          <p:nvPr>
            <p:ph type="title"/>
          </p:nvPr>
        </p:nvSpPr>
        <p:spPr>
          <a:xfrm>
            <a:off x="467544" y="116632"/>
            <a:ext cx="8229600" cy="1384299"/>
          </a:xfrm>
          <a:prstGeom prst="rect">
            <a:avLst/>
          </a:prstGeom>
          <a:noFill/>
          <a:ln>
            <a:noFill/>
          </a:ln>
        </p:spPr>
        <p:txBody>
          <a:bodyPr lIns="91425" tIns="45700" rIns="91425" bIns="45700" anchor="ctr" anchorCtr="0">
            <a:noAutofit/>
          </a:bodyPr>
          <a:lstStyle/>
          <a:p>
            <a:pPr marL="0" marR="0" lvl="0" indent="0" algn="l" rtl="0">
              <a:lnSpc>
                <a:spcPct val="100000"/>
              </a:lnSpc>
              <a:spcBef>
                <a:spcPts val="0"/>
              </a:spcBef>
              <a:spcAft>
                <a:spcPts val="0"/>
              </a:spcAft>
              <a:buClr>
                <a:schemeClr val="lt2"/>
              </a:buClr>
              <a:buSzPct val="25000"/>
              <a:buFont typeface="Tahoma"/>
              <a:buNone/>
            </a:pPr>
            <a:r>
              <a:rPr lang="en-US" sz="4400" b="0" i="0" u="none" strike="noStrike" cap="none" dirty="0">
                <a:solidFill>
                  <a:schemeClr val="lt2"/>
                </a:solidFill>
                <a:latin typeface="Tahoma"/>
                <a:ea typeface="Tahoma"/>
                <a:cs typeface="Tahoma"/>
                <a:sym typeface="Tahoma"/>
              </a:rPr>
              <a:t>GADGETRY AND GAMES</a:t>
            </a:r>
          </a:p>
        </p:txBody>
      </p:sp>
      <p:sp>
        <p:nvSpPr>
          <p:cNvPr id="230" name="Shape 230"/>
          <p:cNvSpPr txBox="1">
            <a:spLocks noGrp="1"/>
          </p:cNvSpPr>
          <p:nvPr>
            <p:ph type="body" idx="1"/>
          </p:nvPr>
        </p:nvSpPr>
        <p:spPr>
          <a:xfrm>
            <a:off x="467544" y="1412776"/>
            <a:ext cx="8362950" cy="4114800"/>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hlink"/>
              </a:buClr>
              <a:buSzPct val="119999"/>
              <a:buFont typeface="Tahoma"/>
              <a:buChar char="•"/>
            </a:pPr>
            <a:r>
              <a:rPr lang="en-US" sz="2800" b="0" i="0" u="none" strike="noStrike" cap="none" dirty="0" smtClean="0">
                <a:solidFill>
                  <a:schemeClr val="lt1"/>
                </a:solidFill>
                <a:latin typeface="Tahoma"/>
                <a:ea typeface="Tahoma"/>
                <a:cs typeface="Tahoma"/>
                <a:sym typeface="Tahoma"/>
              </a:rPr>
              <a:t>Inexpensive cameras </a:t>
            </a:r>
            <a:r>
              <a:rPr lang="en-US" sz="2800" b="0" i="0" u="none" strike="noStrike" cap="none" dirty="0">
                <a:solidFill>
                  <a:schemeClr val="lt1"/>
                </a:solidFill>
                <a:latin typeface="Tahoma"/>
                <a:ea typeface="Tahoma"/>
                <a:cs typeface="Tahoma"/>
                <a:sym typeface="Tahoma"/>
              </a:rPr>
              <a:t>may be brought on the trip but children should NOT bring electronic games or expensive items (including mobile phones). PLEASE support us on this request. These need to be clearly named.</a:t>
            </a:r>
          </a:p>
        </p:txBody>
      </p:sp>
      <p:pic>
        <p:nvPicPr>
          <p:cNvPr id="231" name="Shape 231" descr="MCj03078540000[1]"/>
          <p:cNvPicPr preferRelativeResize="0"/>
          <p:nvPr/>
        </p:nvPicPr>
        <p:blipFill rotWithShape="1">
          <a:blip r:embed="rId3">
            <a:alphaModFix/>
          </a:blip>
          <a:srcRect/>
          <a:stretch/>
        </p:blipFill>
        <p:spPr>
          <a:xfrm>
            <a:off x="684212" y="4292600"/>
            <a:ext cx="2162174" cy="2158999"/>
          </a:xfrm>
          <a:prstGeom prst="rect">
            <a:avLst/>
          </a:prstGeom>
          <a:noFill/>
          <a:ln>
            <a:noFill/>
          </a:ln>
        </p:spPr>
      </p:pic>
      <p:pic>
        <p:nvPicPr>
          <p:cNvPr id="232" name="Shape 232"/>
          <p:cNvPicPr preferRelativeResize="0">
            <a:picLocks noGrp="1"/>
          </p:cNvPicPr>
          <p:nvPr>
            <p:ph type="body" idx="1"/>
          </p:nvPr>
        </p:nvPicPr>
        <p:blipFill rotWithShape="1">
          <a:blip r:embed="rId4">
            <a:alphaModFix/>
          </a:blip>
          <a:srcRect/>
          <a:stretch/>
        </p:blipFill>
        <p:spPr>
          <a:xfrm>
            <a:off x="5940425" y="3916362"/>
            <a:ext cx="3032124" cy="2909887"/>
          </a:xfrm>
          <a:prstGeom prst="rect">
            <a:avLst/>
          </a:prstGeom>
          <a:noFill/>
          <a:ln>
            <a:noFill/>
          </a:ln>
        </p:spPr>
      </p:pic>
      <p:cxnSp>
        <p:nvCxnSpPr>
          <p:cNvPr id="233" name="Shape 233"/>
          <p:cNvCxnSpPr/>
          <p:nvPr/>
        </p:nvCxnSpPr>
        <p:spPr>
          <a:xfrm>
            <a:off x="3059111" y="5445125"/>
            <a:ext cx="504824" cy="503236"/>
          </a:xfrm>
          <a:prstGeom prst="straightConnector1">
            <a:avLst/>
          </a:prstGeom>
          <a:noFill/>
          <a:ln w="76200" cap="flat" cmpd="sng">
            <a:solidFill>
              <a:schemeClr val="accent2"/>
            </a:solidFill>
            <a:prstDash val="solid"/>
            <a:miter/>
            <a:headEnd type="none" w="med" len="med"/>
            <a:tailEnd type="none" w="med" len="med"/>
          </a:ln>
        </p:spPr>
      </p:cxnSp>
      <p:cxnSp>
        <p:nvCxnSpPr>
          <p:cNvPr id="234" name="Shape 234"/>
          <p:cNvCxnSpPr/>
          <p:nvPr/>
        </p:nvCxnSpPr>
        <p:spPr>
          <a:xfrm flipH="1">
            <a:off x="3563937" y="4292600"/>
            <a:ext cx="863599" cy="1655761"/>
          </a:xfrm>
          <a:prstGeom prst="straightConnector1">
            <a:avLst/>
          </a:prstGeom>
          <a:noFill/>
          <a:ln w="76200" cap="flat" cmpd="sng">
            <a:solidFill>
              <a:schemeClr val="accent2"/>
            </a:solidFill>
            <a:prstDash val="solid"/>
            <a:miter/>
            <a:headEnd type="none" w="med" len="med"/>
            <a:tailEnd type="none" w="med" len="med"/>
          </a:ln>
        </p:spPr>
      </p:cxn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sp>
        <p:nvSpPr>
          <p:cNvPr id="239" name="Shape 239"/>
          <p:cNvSpPr txBox="1">
            <a:spLocks noGrp="1"/>
          </p:cNvSpPr>
          <p:nvPr>
            <p:ph type="title"/>
          </p:nvPr>
        </p:nvSpPr>
        <p:spPr>
          <a:xfrm>
            <a:off x="457200" y="292100"/>
            <a:ext cx="8229600" cy="1384299"/>
          </a:xfrm>
          <a:prstGeom prst="rect">
            <a:avLst/>
          </a:prstGeom>
          <a:noFill/>
          <a:ln>
            <a:noFill/>
          </a:ln>
        </p:spPr>
        <p:txBody>
          <a:bodyPr lIns="91425" tIns="45700" rIns="91425" bIns="45700" anchor="ctr" anchorCtr="0">
            <a:noAutofit/>
          </a:bodyPr>
          <a:lstStyle/>
          <a:p>
            <a:pPr marL="0" marR="0" lvl="0" indent="0" algn="l" rtl="0">
              <a:lnSpc>
                <a:spcPct val="100000"/>
              </a:lnSpc>
              <a:spcBef>
                <a:spcPts val="0"/>
              </a:spcBef>
              <a:spcAft>
                <a:spcPts val="0"/>
              </a:spcAft>
              <a:buClr>
                <a:schemeClr val="lt2"/>
              </a:buClr>
              <a:buSzPct val="25000"/>
              <a:buFont typeface="Tahoma"/>
              <a:buNone/>
            </a:pPr>
            <a:r>
              <a:rPr lang="en-US" sz="4400" b="0" i="0" u="none" strike="noStrike" cap="none">
                <a:solidFill>
                  <a:schemeClr val="lt2"/>
                </a:solidFill>
                <a:latin typeface="Tahoma"/>
                <a:ea typeface="Tahoma"/>
                <a:cs typeface="Tahoma"/>
                <a:sym typeface="Tahoma"/>
              </a:rPr>
              <a:t>PLACES WE WILL VISIT</a:t>
            </a:r>
          </a:p>
        </p:txBody>
      </p:sp>
      <p:sp>
        <p:nvSpPr>
          <p:cNvPr id="240" name="Shape 240"/>
          <p:cNvSpPr txBox="1">
            <a:spLocks noGrp="1"/>
          </p:cNvSpPr>
          <p:nvPr>
            <p:ph type="body" idx="1"/>
          </p:nvPr>
        </p:nvSpPr>
        <p:spPr>
          <a:xfrm>
            <a:off x="457200" y="1484312"/>
            <a:ext cx="8229600" cy="4824412"/>
          </a:xfrm>
          <a:prstGeom prst="rect">
            <a:avLst/>
          </a:prstGeom>
          <a:noFill/>
          <a:ln>
            <a:noFill/>
          </a:ln>
        </p:spPr>
        <p:txBody>
          <a:bodyPr lIns="91425" tIns="45700" rIns="91425" bIns="45700" anchor="t" anchorCtr="0">
            <a:noAutofit/>
          </a:bodyPr>
          <a:lstStyle/>
          <a:p>
            <a:pPr marL="342900" marR="0" lvl="0" indent="-342900" algn="l" rtl="0">
              <a:lnSpc>
                <a:spcPct val="80000"/>
              </a:lnSpc>
              <a:spcBef>
                <a:spcPts val="0"/>
              </a:spcBef>
              <a:spcAft>
                <a:spcPts val="0"/>
              </a:spcAft>
              <a:buClr>
                <a:schemeClr val="hlink"/>
              </a:buClr>
              <a:buSzPct val="25000"/>
              <a:buFont typeface="Tahoma"/>
              <a:buNone/>
            </a:pPr>
            <a:r>
              <a:rPr lang="en-US" sz="2400" b="0" i="0" u="none" strike="noStrike" cap="none">
                <a:solidFill>
                  <a:schemeClr val="lt1"/>
                </a:solidFill>
                <a:latin typeface="Tahoma"/>
                <a:ea typeface="Tahoma"/>
                <a:cs typeface="Tahoma"/>
                <a:sym typeface="Tahoma"/>
              </a:rPr>
              <a:t>    </a:t>
            </a:r>
          </a:p>
          <a:p>
            <a:pPr marL="342900" marR="0" lvl="0" indent="-342900" algn="l" rtl="0">
              <a:lnSpc>
                <a:spcPct val="80000"/>
              </a:lnSpc>
              <a:spcBef>
                <a:spcPts val="480"/>
              </a:spcBef>
              <a:spcAft>
                <a:spcPts val="0"/>
              </a:spcAft>
              <a:buClr>
                <a:schemeClr val="hlink"/>
              </a:buClr>
              <a:buSzPct val="119999"/>
              <a:buFont typeface="Tahoma"/>
              <a:buChar char="•"/>
            </a:pPr>
            <a:r>
              <a:rPr lang="en-US" sz="2400" b="0" i="0" u="none" strike="noStrike" cap="none">
                <a:solidFill>
                  <a:schemeClr val="lt1"/>
                </a:solidFill>
                <a:latin typeface="Tahoma"/>
                <a:ea typeface="Tahoma"/>
                <a:cs typeface="Tahoma"/>
                <a:sym typeface="Tahoma"/>
              </a:rPr>
              <a:t>Bayeux Tapestry </a:t>
            </a:r>
          </a:p>
          <a:p>
            <a:pPr marL="342900" marR="0" lvl="0" indent="-342900" algn="l" rtl="0">
              <a:lnSpc>
                <a:spcPct val="80000"/>
              </a:lnSpc>
              <a:spcBef>
                <a:spcPts val="480"/>
              </a:spcBef>
              <a:spcAft>
                <a:spcPts val="0"/>
              </a:spcAft>
              <a:buClr>
                <a:schemeClr val="hlink"/>
              </a:buClr>
              <a:buSzPct val="119999"/>
              <a:buFont typeface="Tahoma"/>
              <a:buChar char="•"/>
            </a:pPr>
            <a:r>
              <a:rPr lang="en-US" sz="2400" b="0" i="0" u="none" strike="noStrike" cap="none">
                <a:solidFill>
                  <a:schemeClr val="lt1"/>
                </a:solidFill>
                <a:latin typeface="Tahoma"/>
                <a:ea typeface="Tahoma"/>
                <a:cs typeface="Tahoma"/>
                <a:sym typeface="Tahoma"/>
              </a:rPr>
              <a:t>British Military Cemetery at Bayeux</a:t>
            </a:r>
          </a:p>
          <a:p>
            <a:pPr marL="342900" marR="0" lvl="0" indent="-342900" algn="l" rtl="0">
              <a:lnSpc>
                <a:spcPct val="80000"/>
              </a:lnSpc>
              <a:spcBef>
                <a:spcPts val="480"/>
              </a:spcBef>
              <a:spcAft>
                <a:spcPts val="0"/>
              </a:spcAft>
              <a:buClr>
                <a:schemeClr val="hlink"/>
              </a:buClr>
              <a:buSzPct val="119999"/>
              <a:buFont typeface="Tahoma"/>
              <a:buChar char="•"/>
            </a:pPr>
            <a:r>
              <a:rPr lang="en-US" sz="2400" b="0" i="0" u="none" strike="noStrike" cap="none">
                <a:solidFill>
                  <a:schemeClr val="lt1"/>
                </a:solidFill>
                <a:latin typeface="Tahoma"/>
                <a:ea typeface="Tahoma"/>
                <a:cs typeface="Tahoma"/>
                <a:sym typeface="Tahoma"/>
              </a:rPr>
              <a:t>Grandcamp-Maisy fishing village</a:t>
            </a:r>
          </a:p>
          <a:p>
            <a:pPr marL="342900" marR="0" lvl="0" indent="-342900" algn="l" rtl="0">
              <a:lnSpc>
                <a:spcPct val="80000"/>
              </a:lnSpc>
              <a:spcBef>
                <a:spcPts val="480"/>
              </a:spcBef>
              <a:spcAft>
                <a:spcPts val="0"/>
              </a:spcAft>
              <a:buClr>
                <a:schemeClr val="hlink"/>
              </a:buClr>
              <a:buSzPct val="119999"/>
              <a:buFont typeface="Tahoma"/>
              <a:buChar char="•"/>
            </a:pPr>
            <a:r>
              <a:rPr lang="en-US" sz="2400" b="0" i="0" u="none" strike="noStrike" cap="none">
                <a:solidFill>
                  <a:schemeClr val="lt1"/>
                </a:solidFill>
                <a:latin typeface="Tahoma"/>
                <a:ea typeface="Tahoma"/>
                <a:cs typeface="Tahoma"/>
                <a:sym typeface="Tahoma"/>
              </a:rPr>
              <a:t>D-Day Landings Museum at Arromanches</a:t>
            </a:r>
          </a:p>
          <a:p>
            <a:pPr marL="342900" marR="0" lvl="0" indent="-342900" algn="l" rtl="0">
              <a:lnSpc>
                <a:spcPct val="80000"/>
              </a:lnSpc>
              <a:spcBef>
                <a:spcPts val="480"/>
              </a:spcBef>
              <a:spcAft>
                <a:spcPts val="0"/>
              </a:spcAft>
              <a:buClr>
                <a:schemeClr val="hlink"/>
              </a:buClr>
              <a:buSzPct val="119999"/>
              <a:buFont typeface="Tahoma"/>
              <a:buChar char="•"/>
            </a:pPr>
            <a:r>
              <a:rPr lang="en-US" sz="2400" b="0" i="0" u="none" strike="noStrike" cap="none">
                <a:solidFill>
                  <a:schemeClr val="lt1"/>
                </a:solidFill>
                <a:latin typeface="Tahoma"/>
                <a:ea typeface="Tahoma"/>
                <a:cs typeface="Tahoma"/>
                <a:sym typeface="Tahoma"/>
              </a:rPr>
              <a:t>Arromanches 360 Cinema</a:t>
            </a:r>
          </a:p>
          <a:p>
            <a:pPr marL="342900" marR="0" lvl="0" indent="-342900" algn="l" rtl="0">
              <a:lnSpc>
                <a:spcPct val="80000"/>
              </a:lnSpc>
              <a:spcBef>
                <a:spcPts val="480"/>
              </a:spcBef>
              <a:spcAft>
                <a:spcPts val="0"/>
              </a:spcAft>
              <a:buClr>
                <a:schemeClr val="hlink"/>
              </a:buClr>
              <a:buSzPct val="119999"/>
              <a:buFont typeface="Tahoma"/>
              <a:buChar char="•"/>
            </a:pPr>
            <a:r>
              <a:rPr lang="en-US" sz="2400" b="0" i="0" u="none" strike="noStrike" cap="none">
                <a:solidFill>
                  <a:schemeClr val="lt1"/>
                </a:solidFill>
                <a:latin typeface="Tahoma"/>
                <a:ea typeface="Tahoma"/>
                <a:cs typeface="Tahoma"/>
                <a:sym typeface="Tahoma"/>
              </a:rPr>
              <a:t>Pointe Du Hoc</a:t>
            </a:r>
          </a:p>
          <a:p>
            <a:pPr marL="342900" marR="0" lvl="0" indent="-342900" algn="l" rtl="0">
              <a:lnSpc>
                <a:spcPct val="80000"/>
              </a:lnSpc>
              <a:spcBef>
                <a:spcPts val="480"/>
              </a:spcBef>
              <a:spcAft>
                <a:spcPts val="0"/>
              </a:spcAft>
              <a:buClr>
                <a:schemeClr val="hlink"/>
              </a:buClr>
              <a:buSzPct val="119999"/>
              <a:buFont typeface="Tahoma"/>
              <a:buChar char="•"/>
            </a:pPr>
            <a:r>
              <a:rPr lang="en-US" sz="2400" b="0" i="0" u="none" strike="noStrike" cap="none">
                <a:solidFill>
                  <a:schemeClr val="lt1"/>
                </a:solidFill>
                <a:latin typeface="Tahoma"/>
                <a:ea typeface="Tahoma"/>
                <a:cs typeface="Tahoma"/>
                <a:sym typeface="Tahoma"/>
              </a:rPr>
              <a:t>Omaha Beach</a:t>
            </a:r>
          </a:p>
          <a:p>
            <a:pPr marL="342900" marR="0" lvl="0" indent="-342900" algn="l" rtl="0">
              <a:lnSpc>
                <a:spcPct val="80000"/>
              </a:lnSpc>
              <a:spcBef>
                <a:spcPts val="480"/>
              </a:spcBef>
              <a:spcAft>
                <a:spcPts val="0"/>
              </a:spcAft>
              <a:buClr>
                <a:schemeClr val="hlink"/>
              </a:buClr>
              <a:buSzPct val="119999"/>
              <a:buFont typeface="Tahoma"/>
              <a:buChar char="•"/>
            </a:pPr>
            <a:r>
              <a:rPr lang="en-US" sz="2400" b="0" i="0" u="none" strike="noStrike" cap="none">
                <a:solidFill>
                  <a:schemeClr val="lt1"/>
                </a:solidFill>
                <a:latin typeface="Tahoma"/>
                <a:ea typeface="Tahoma"/>
                <a:cs typeface="Tahoma"/>
                <a:sym typeface="Tahoma"/>
              </a:rPr>
              <a:t>American Military Cemetery at Colleville Sur Mer</a:t>
            </a:r>
          </a:p>
          <a:p>
            <a:pPr marL="342900" marR="0" lvl="0" indent="-342900" algn="l" rtl="0">
              <a:lnSpc>
                <a:spcPct val="80000"/>
              </a:lnSpc>
              <a:spcBef>
                <a:spcPts val="480"/>
              </a:spcBef>
              <a:spcAft>
                <a:spcPts val="0"/>
              </a:spcAft>
              <a:buClr>
                <a:schemeClr val="hlink"/>
              </a:buClr>
              <a:buSzPct val="119999"/>
              <a:buFont typeface="Tahoma"/>
              <a:buChar char="•"/>
            </a:pPr>
            <a:r>
              <a:rPr lang="en-US" sz="2400" b="0" i="0" u="none" strike="noStrike" cap="none">
                <a:solidFill>
                  <a:schemeClr val="lt1"/>
                </a:solidFill>
                <a:latin typeface="Tahoma"/>
                <a:ea typeface="Tahoma"/>
                <a:cs typeface="Tahoma"/>
                <a:sym typeface="Tahoma"/>
              </a:rPr>
              <a:t>Mont St Michel</a:t>
            </a: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1_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0.xml><?xml version="1.0" encoding="utf-8"?>
<a:theme xmlns:a="http://schemas.openxmlformats.org/drawingml/2006/main" name="7_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1.xml><?xml version="1.0" encoding="utf-8"?>
<a:theme xmlns:a="http://schemas.openxmlformats.org/drawingml/2006/main" name="8_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9_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3.xml><?xml version="1.0" encoding="utf-8"?>
<a:theme xmlns:a="http://schemas.openxmlformats.org/drawingml/2006/main" name="10_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4.xml><?xml version="1.0" encoding="utf-8"?>
<a:theme xmlns:a="http://schemas.openxmlformats.org/drawingml/2006/main" name="11_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5.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2_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3_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3_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4_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5_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6_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2000</TotalTime>
  <Words>1154</Words>
  <Application>Microsoft Office PowerPoint</Application>
  <PresentationFormat>On-screen Show (4:3)</PresentationFormat>
  <Paragraphs>159</Paragraphs>
  <Slides>16</Slides>
  <Notes>16</Notes>
  <HiddenSlides>0</HiddenSlides>
  <MMClips>0</MMClips>
  <ScaleCrop>false</ScaleCrop>
  <HeadingPairs>
    <vt:vector size="6" baseType="variant">
      <vt:variant>
        <vt:lpstr>Fonts Used</vt:lpstr>
      </vt:variant>
      <vt:variant>
        <vt:i4>3</vt:i4>
      </vt:variant>
      <vt:variant>
        <vt:lpstr>Theme</vt:lpstr>
      </vt:variant>
      <vt:variant>
        <vt:i4>14</vt:i4>
      </vt:variant>
      <vt:variant>
        <vt:lpstr>Slide Titles</vt:lpstr>
      </vt:variant>
      <vt:variant>
        <vt:i4>16</vt:i4>
      </vt:variant>
    </vt:vector>
  </HeadingPairs>
  <TitlesOfParts>
    <vt:vector size="33" baseType="lpstr">
      <vt:lpstr>Noto Sans Symbols</vt:lpstr>
      <vt:lpstr>Tahoma</vt:lpstr>
      <vt:lpstr>Arial</vt:lpstr>
      <vt:lpstr>1_Ocean</vt:lpstr>
      <vt:lpstr>2_Ocean</vt:lpstr>
      <vt:lpstr>12_Ocean</vt:lpstr>
      <vt:lpstr>13_Ocean</vt:lpstr>
      <vt:lpstr>Ocean</vt:lpstr>
      <vt:lpstr>3_Ocean</vt:lpstr>
      <vt:lpstr>4_Ocean</vt:lpstr>
      <vt:lpstr>5_Ocean</vt:lpstr>
      <vt:lpstr>6_Ocean</vt:lpstr>
      <vt:lpstr>7_Ocean</vt:lpstr>
      <vt:lpstr>8_Ocean</vt:lpstr>
      <vt:lpstr>9_Ocean</vt:lpstr>
      <vt:lpstr>10_Ocean</vt:lpstr>
      <vt:lpstr>11_Ocean</vt:lpstr>
      <vt:lpstr>YEAR 6 RESIDENTIAL TRIP TO FRANCE 2022</vt:lpstr>
      <vt:lpstr>STAFF MEMBERS ON THE TRIP</vt:lpstr>
      <vt:lpstr>TRAVEL AND TRANSPORT</vt:lpstr>
      <vt:lpstr>ALL ABOARD THE FERRY</vt:lpstr>
      <vt:lpstr>UNCMT CENTRE, GRANDCAMP-MAISY</vt:lpstr>
      <vt:lpstr>A TYPICAL DAY IN FRANCE</vt:lpstr>
      <vt:lpstr>THE CULINARY DELIGHTS OF</vt:lpstr>
      <vt:lpstr>GADGETRY AND GAMES</vt:lpstr>
      <vt:lpstr>PLACES WE WILL VISIT</vt:lpstr>
      <vt:lpstr>PowerPoint Presentation</vt:lpstr>
      <vt:lpstr>SPENDING MONEY</vt:lpstr>
      <vt:lpstr>MEDICAL ISSUES</vt:lpstr>
      <vt:lpstr>KEEPING IN TOUCH</vt:lpstr>
      <vt:lpstr>SAFETY AND SLEEP!</vt:lpstr>
      <vt:lpstr>TALENT SHOW 2022</vt:lpstr>
      <vt:lpstr>QUESTION TIME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6 RESIDENTIAL TRIP TO FRANCE 2017</dc:title>
  <dc:creator>Alison Denmead</dc:creator>
  <cp:lastModifiedBy>H Brennan</cp:lastModifiedBy>
  <cp:revision>23</cp:revision>
  <dcterms:modified xsi:type="dcterms:W3CDTF">2022-06-08T13:31:57Z</dcterms:modified>
</cp:coreProperties>
</file>