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85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713c60f2c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8713c60f2c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713c60f2c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8713c60f2c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713c60f2c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8713c60f2c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8713c60f2c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8713c60f2c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713c60f2c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8713c60f2c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713c60f2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8713c60f2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713c60f2c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8713c60f2c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713c60f2c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8713c60f2c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713c60f2c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8713c60f2c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713c60f2c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8713c60f2c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 Five </a:t>
            </a:r>
            <a:r>
              <a:rPr lang="en-GB" b="1" u="sng"/>
              <a:t>1</a:t>
            </a:r>
            <a:r>
              <a:rPr lang="en-GB" sz="44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b="1" u="sng"/>
              <a:t>6</a:t>
            </a:r>
            <a:r>
              <a:rPr lang="en-GB" sz="44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b="1" u="sng"/>
              <a:t>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107504" y="1268760"/>
            <a:ext cx="8928992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2/3 = ? Decimal = ? Percentage</a:t>
            </a: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4163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0.134 + ________ = 10</a:t>
            </a:r>
            <a:endParaRPr/>
          </a:p>
          <a:p>
            <a:pPr marL="514350" marR="0" lvl="0" indent="-34163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tower is made of red and green cubes.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every 1 red cube there are 2 green cubes.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cube has a height of 2.5cm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tower is 30cm tall.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green cubes are in the tower?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4/7 x 460 =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95% x 170 =</a:t>
            </a: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5/6/20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179512" y="1196752"/>
            <a:ext cx="8856900" cy="54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1984 + 100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2084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100 x 592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59 200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0.4 x 10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GB" sz="2960">
                <a:solidFill>
                  <a:srgbClr val="FF0000"/>
                </a:solidFill>
              </a:rPr>
              <a:t>0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3/5 ÷ 1/3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9/5 or 1 4/5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A blank number card is pulled out of a pack. A quarter of the card is 14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2/7 of the card.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56 x 2/7 = 16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8/6/20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>
            <a:off x="107504" y="1268760"/>
            <a:ext cx="8928992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 x 30 =</a:t>
            </a:r>
            <a:endParaRPr/>
          </a:p>
          <a:p>
            <a:pPr marL="514350" marR="0" lvl="0" indent="-34163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12288 ÷ 16 =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1/10 – 2/5 =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4)57 – 36 ÷ 6 =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In a supermarket storeroom there are 7 boxes of tomato soup 5 boxes of pea soup 4 boxes of chicken soup.</a:t>
            </a: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24 tins in every box. How many tins of soup are there altogether?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8/6/20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107504" y="1268760"/>
            <a:ext cx="8928900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 x 30 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1 800</a:t>
            </a:r>
            <a:endParaRPr>
              <a:solidFill>
                <a:srgbClr val="FF0000"/>
              </a:solidFill>
            </a:endParaRPr>
          </a:p>
          <a:p>
            <a:pPr marL="514350" marR="0" lvl="0" indent="-34163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12288 ÷ 16 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768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2/5 - 1/10=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3/10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4)57 – 36 ÷ 6 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57-6 = 51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In a supermarket storeroom there are 7 boxes of tomato soup 5 boxes of pea soup 4 boxes of chicken soup.</a:t>
            </a: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24 tins in every box. How many tins of soup are there altogether?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384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9/6/20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>
            <a:off x="107504" y="1196752"/>
            <a:ext cx="8928992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4² + 6 =</a:t>
            </a:r>
            <a:endParaRPr/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– 3.71 =</a:t>
            </a:r>
            <a:endParaRPr/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x 4.3 =</a:t>
            </a:r>
            <a:endParaRPr/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3.7 ÷ 100 =</a:t>
            </a:r>
            <a:endParaRPr/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Emily, Ben and Nisha collect money for charity. Emily collects £2.75 more than Nisha. Ben collects £15. Nisha collects £7 less than Ben. Altogether how much money do the three children collect?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9/6/20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>
            <a:off x="107504" y="1196752"/>
            <a:ext cx="8928900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4² + 6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– 3.71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5.29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x 4.3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55.9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3.7 ÷ 100 =</a:t>
            </a:r>
            <a:r>
              <a:rPr lang="en-GB" sz="2960"/>
              <a:t> </a:t>
            </a:r>
            <a:r>
              <a:rPr lang="en-GB" sz="2960">
                <a:solidFill>
                  <a:srgbClr val="FF0000"/>
                </a:solidFill>
              </a:rPr>
              <a:t>0.037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Emily, Ben and Nisha collect money for charity. Emily collects £2.75 more than Nisha. Ben collects £15. Nisha collects £7 less than Ben. Altogether how much money do the three children collect?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£</a:t>
            </a:r>
            <a:r>
              <a:rPr lang="en-GB" sz="2960">
                <a:solidFill>
                  <a:srgbClr val="FF0000"/>
                </a:solidFill>
              </a:rPr>
              <a:t>33.75</a:t>
            </a:r>
            <a:endParaRPr sz="296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10/6/20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7"/>
          <p:cNvSpPr txBox="1">
            <a:spLocks noGrp="1"/>
          </p:cNvSpPr>
          <p:nvPr>
            <p:ph type="body" idx="1"/>
          </p:nvPr>
        </p:nvSpPr>
        <p:spPr>
          <a:xfrm>
            <a:off x="107504" y="1196752"/>
            <a:ext cx="8928992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379 x 48 =</a:t>
            </a:r>
            <a:endParaRPr/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74 – 3 x 6 =</a:t>
            </a:r>
            <a:endParaRPr/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7/8 x 1/3 =</a:t>
            </a:r>
            <a:endParaRPr/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 x 1.4 =</a:t>
            </a:r>
            <a:endParaRPr/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whole numbers are each between 50 and 70. They multiply to make 4095. Write in the missing numbers.  ×  = 4095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10/6/20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107504" y="1196752"/>
            <a:ext cx="8928900" cy="54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379 x 48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GB" sz="2960">
                <a:solidFill>
                  <a:srgbClr val="FF0000"/>
                </a:solidFill>
              </a:rPr>
              <a:t> 192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74 – 3 x 6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56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7/8 x 1/3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7/24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 x 1.4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23.8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whole numbers are each between 50 and 70. They multiply to make 4095. Write in the missing numbers. 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63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× </a:t>
            </a:r>
            <a:r>
              <a:rPr lang="en-GB" sz="2960">
                <a:solidFill>
                  <a:srgbClr val="FF0000"/>
                </a:solidFill>
              </a:rPr>
              <a:t>65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4095 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11/6/20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9"/>
          <p:cNvSpPr txBox="1">
            <a:spLocks noGrp="1"/>
          </p:cNvSpPr>
          <p:nvPr>
            <p:ph type="body" idx="1"/>
          </p:nvPr>
        </p:nvSpPr>
        <p:spPr>
          <a:xfrm>
            <a:off x="179512" y="1340768"/>
            <a:ext cx="8856984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 = 1010 – 300</a:t>
            </a:r>
            <a:endParaRPr/>
          </a:p>
          <a:p>
            <a:pPr marL="514350" marR="0" lvl="0" indent="-34163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574 x 78 =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36% x 112 =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12350 ÷ 26 =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m stands for a whole number greater than 10 and less than 20.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stands for a whole number greater than 2 and less than 10.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smallest number that m × n could be?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largest number that m – n could be?</a:t>
            </a: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11/6/20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 txBox="1">
            <a:spLocks noGrp="1"/>
          </p:cNvSpPr>
          <p:nvPr>
            <p:ph type="body" idx="1"/>
          </p:nvPr>
        </p:nvSpPr>
        <p:spPr>
          <a:xfrm>
            <a:off x="179512" y="1340768"/>
            <a:ext cx="8856900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>
                <a:solidFill>
                  <a:srgbClr val="FF0000"/>
                </a:solidFill>
              </a:rPr>
              <a:t>710</a:t>
            </a: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1010 – 300</a:t>
            </a:r>
            <a:endParaRPr/>
          </a:p>
          <a:p>
            <a:pPr marL="514350" marR="0" lvl="0" indent="-34163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574 x 78 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44 772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36% x 112 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40.32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12350 ÷ 26 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475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m stands for a whole number greater than 10 and less than 20.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stands for a whole number greater than 2 and less than 10.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smallest number that m × n could be?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 x 3=33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largest number that m – n could be?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 x 9=171</a:t>
            </a:r>
            <a:endParaRPr sz="272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12/6/20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31"/>
          <p:cNvSpPr txBox="1">
            <a:spLocks noGrp="1"/>
          </p:cNvSpPr>
          <p:nvPr>
            <p:ph type="body" idx="1"/>
          </p:nvPr>
        </p:nvSpPr>
        <p:spPr>
          <a:xfrm>
            <a:off x="107504" y="1268760"/>
            <a:ext cx="8928992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 of a square is 49cm², what is the perimeter?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factors of 42?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2/? = 12/? Make these fractions equivalent.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= 7.5 and S = 10, what is T x S² =</a:t>
            </a:r>
            <a:endParaRPr/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 – 48 ÷ 6 =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1/6/20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107504" y="1268760"/>
            <a:ext cx="8928900" cy="54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2/3 = ? Decimal = </a:t>
            </a:r>
            <a:r>
              <a:rPr lang="en-GB" sz="2720">
                <a:solidFill>
                  <a:srgbClr val="FF0000"/>
                </a:solidFill>
              </a:rPr>
              <a:t>0.666...</a:t>
            </a: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Percentage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66.666..%</a:t>
            </a:r>
            <a:endParaRPr sz="272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4163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0.134 +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9.866</a:t>
            </a: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10</a:t>
            </a:r>
            <a:endParaRPr/>
          </a:p>
          <a:p>
            <a:pPr marL="514350" marR="0" lvl="0" indent="-34163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tower is made of red and green cubes.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every 1 red cube there are 2 green cubes.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cube has a height of 2.5cm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tower is 30cm tall.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green cubes are in the tower?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4/7 x 460 = </a:t>
            </a:r>
            <a:r>
              <a:rPr lang="en-GB" sz="2720">
                <a:solidFill>
                  <a:srgbClr val="FF0000"/>
                </a:solidFill>
              </a:rPr>
              <a:t>262.86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95% x 170 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161.5</a:t>
            </a:r>
            <a:endParaRPr sz="272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12/6/20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32"/>
          <p:cNvSpPr txBox="1">
            <a:spLocks noGrp="1"/>
          </p:cNvSpPr>
          <p:nvPr>
            <p:ph type="body" idx="1"/>
          </p:nvPr>
        </p:nvSpPr>
        <p:spPr>
          <a:xfrm>
            <a:off x="107504" y="1268760"/>
            <a:ext cx="8928900" cy="54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 of a square is 49cm², what is the perimeter? </a:t>
            </a:r>
            <a:r>
              <a:rPr lang="en-GB" sz="2800">
                <a:solidFill>
                  <a:srgbClr val="FF0000"/>
                </a:solidFill>
              </a:rPr>
              <a:t>7 x 4 = 28</a:t>
            </a:r>
            <a:endParaRPr>
              <a:solidFill>
                <a:srgbClr val="FF0000"/>
              </a:solidFill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factors of 42? </a:t>
            </a:r>
            <a:r>
              <a:rPr lang="en-GB" sz="2800">
                <a:solidFill>
                  <a:srgbClr val="FF0000"/>
                </a:solidFill>
              </a:rPr>
              <a:t>1,2,3,6,7,14,21,42</a:t>
            </a:r>
            <a:endParaRPr>
              <a:solidFill>
                <a:srgbClr val="FF0000"/>
              </a:solidFill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2/? = 12/? Make these fractions equivalent. </a:t>
            </a:r>
            <a:r>
              <a:rPr lang="en-GB" sz="2800">
                <a:solidFill>
                  <a:srgbClr val="FF0000"/>
                </a:solidFill>
              </a:rPr>
              <a:t>⅔</a:t>
            </a:r>
            <a:r>
              <a:rPr lang="en-GB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= 12/ 18 </a:t>
            </a:r>
            <a:endParaRPr>
              <a:solidFill>
                <a:srgbClr val="FF0000"/>
              </a:solidFill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= 7.5 and S = 10, what is T x S² =</a:t>
            </a:r>
            <a:r>
              <a:rPr lang="en-GB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750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 – 48 ÷ 6 =</a:t>
            </a:r>
            <a:r>
              <a:rPr lang="en-GB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80</a:t>
            </a:r>
            <a:r>
              <a:rPr lang="en-GB" sz="2800">
                <a:solidFill>
                  <a:srgbClr val="FF0000"/>
                </a:solidFill>
              </a:rPr>
              <a:t> - 8 = 72</a:t>
            </a:r>
            <a:endParaRPr>
              <a:solidFill>
                <a:srgbClr val="FF0000"/>
              </a:solidFill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2/6/20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107504" y="1052736"/>
            <a:ext cx="9036496" cy="580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AutoNum type="arabicParenR"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60% x 560 =</a:t>
            </a:r>
            <a:endParaRPr/>
          </a:p>
          <a:p>
            <a:pPr marL="514350" marR="0" lvl="0" indent="-3937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If I know 20 x 7 = 140, then I also know;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Des has two bags of sweets.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bag contains only lime and strawberry sweets.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20 sweets in each bag.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first bag there is 1 lime sweet for every 3 strawberry.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second bag there are 2 lime sweets for every 3 strawberry.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more lime sweets are there in the second bag?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25678 people attended a concert, 243 coaches each transported 43 people and the remaining people travelled by train. How  many people travelled to the concert by train?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The temperature was -4oc and increased by 17oc during the day, what was the new temperature?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2/6/20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107504" y="1052736"/>
            <a:ext cx="9036600" cy="58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AutoNum type="arabicParenR"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60% x 560 = </a:t>
            </a:r>
            <a:r>
              <a:rPr lang="en-GB" sz="1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336</a:t>
            </a:r>
            <a:endParaRPr>
              <a:solidFill>
                <a:srgbClr val="FF0000"/>
              </a:solidFill>
            </a:endParaRPr>
          </a:p>
          <a:p>
            <a:pPr marL="514350" marR="0" lvl="0" indent="-3937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If I know 20 x 7 = 140, then I also know;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</a:t>
            </a:r>
            <a:r>
              <a:rPr lang="en-GB" sz="1900"/>
              <a:t> </a:t>
            </a:r>
            <a:r>
              <a:rPr lang="en-GB" sz="1900">
                <a:solidFill>
                  <a:srgbClr val="FF0000"/>
                </a:solidFill>
              </a:rPr>
              <a:t>140 / 7 = 20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</a:t>
            </a:r>
            <a:r>
              <a:rPr lang="en-GB" sz="1900">
                <a:solidFill>
                  <a:srgbClr val="FF0000"/>
                </a:solidFill>
              </a:rPr>
              <a:t>7 x 2 = 14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</a:t>
            </a:r>
            <a:r>
              <a:rPr lang="en-GB" sz="1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GB" sz="1900">
                <a:solidFill>
                  <a:srgbClr val="FF0000"/>
                </a:solidFill>
              </a:rPr>
              <a:t> x 8 = 160 as 8-7 = 1 x 20 = 20 160-20 = 140 (20 x 7)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Des has two bags of sweets.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bag contains only lime and strawberry sweets.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20 sweets in each bag.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first bag there is 1 lime sweet for every 3 strawberry.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second bag there are 2 lime sweets for every 3 strawberry.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more lime sweets are there in the second bag?</a:t>
            </a:r>
            <a:r>
              <a:rPr lang="en-GB" sz="1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5 </a:t>
            </a:r>
            <a:r>
              <a:rPr lang="en-GB" sz="1900">
                <a:solidFill>
                  <a:srgbClr val="FF0000"/>
                </a:solidFill>
              </a:rPr>
              <a:t>i</a:t>
            </a:r>
            <a:r>
              <a:rPr lang="en-GB" sz="1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bag 1 and 8 in bag 2</a:t>
            </a:r>
            <a:r>
              <a:rPr lang="en-GB" sz="1900">
                <a:solidFill>
                  <a:srgbClr val="FF0000"/>
                </a:solidFill>
              </a:rPr>
              <a:t>, so there are 3 more in bag 2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25678 people attended a concert, 243 coaches each transported 43 people and the remaining people travelled by train. How  many people travelled to the concert by train?</a:t>
            </a:r>
            <a:endParaRPr sz="1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>
                <a:solidFill>
                  <a:srgbClr val="FF0000"/>
                </a:solidFill>
              </a:rPr>
              <a:t>15 229</a:t>
            </a:r>
            <a:endParaRPr sz="190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GB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The temperature was -4oc and increased by 17oc during the day, what was the new temperature? </a:t>
            </a:r>
            <a:r>
              <a:rPr lang="en-GB" sz="19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13oC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3/6/20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107504" y="1124744"/>
            <a:ext cx="8928992" cy="5616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area of a rectangle is 52cm², the longer side measures 13cm, what is the perimeter of the rectangle?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18 x 9.2 =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80 miles = ? Km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871 ÷ 1 =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Louise is thinking of a number. It is less than 50, It is a 2-digit number. 3 is a factor of this number. The sum of its digits is one third of the number.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number is Louise thinking of?</a:t>
            </a: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3/6/20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107504" y="1124744"/>
            <a:ext cx="8928900" cy="56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AutoNum type="arabicParenR"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area of a rectangle is 52cm², the longer side measures 13cm, what is the perimeter of the rectangle?</a:t>
            </a:r>
            <a:r>
              <a:rPr lang="en-GB" sz="2720"/>
              <a:t> </a:t>
            </a:r>
            <a:r>
              <a:rPr lang="en-GB" sz="2720">
                <a:solidFill>
                  <a:srgbClr val="FF0000"/>
                </a:solidFill>
              </a:rPr>
              <a:t>(13 + 4) x 2 = 34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18 x 9.2 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165.6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80 miles = ? Km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80 x 1.6 = 128km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871 ÷ 1 =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871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Louise is thinking of a number. It is less than 50, It is a 2-digit number. 3 is a factor of this number. The sum of its digits is one third of the number.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rPr lang="en-GB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number is Louise thinking of? </a:t>
            </a:r>
            <a:r>
              <a:rPr lang="en-GB" sz="272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</a:t>
            </a:r>
            <a:endParaRPr sz="272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4/6/20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27449" y="1268760"/>
            <a:ext cx="8856984" cy="532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752 ÷ 1 =</a:t>
            </a:r>
            <a:endParaRPr/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 = 389 + 154</a:t>
            </a:r>
            <a:endParaRPr/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2/5 x 114 =</a:t>
            </a:r>
            <a:endParaRPr/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700 x 20 =</a:t>
            </a:r>
            <a:endParaRPr/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Sarah has some cookies in a jar.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January she eats 5/8 of the cookies. There are 12 cookies left in the jar. How many were in the jar at the start?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4/6/20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27449" y="1268760"/>
            <a:ext cx="8856900" cy="53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752 ÷ 1 =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752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>
                <a:solidFill>
                  <a:srgbClr val="FF0000"/>
                </a:solidFill>
              </a:rPr>
              <a:t>543</a:t>
            </a: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389 + 154</a:t>
            </a:r>
            <a:endParaRPr/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2/5 x 114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45.6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700 x 20 =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r>
              <a:rPr lang="en-GB" sz="2960">
                <a:solidFill>
                  <a:srgbClr val="FF0000"/>
                </a:solidFill>
              </a:rPr>
              <a:t> 000</a:t>
            </a:r>
            <a:endParaRPr>
              <a:solidFill>
                <a:srgbClr val="FF0000"/>
              </a:solidFill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Sarah has some cookies in a jar.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January she eats 5/8 of the cookies. There are 12 cookies left in the jar. How many were in the jar at the start? </a:t>
            </a:r>
            <a:r>
              <a:rPr lang="en-GB" sz="296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</a:t>
            </a:r>
            <a:endParaRPr sz="296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32639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u="sng"/>
              <a:t>Fast Five 5/6/20</a:t>
            </a:r>
            <a:endParaRPr sz="4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179512" y="1196752"/>
            <a:ext cx="8856984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AutoNum type="arabicParenR"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1984 + 100 =</a:t>
            </a:r>
            <a:endParaRPr/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100 x 592 =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0.4 x 10 =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3/5 ÷ 1/3 =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A blank number card is pulled out of a pack. A quarter of the card is 14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rPr lang="en-GB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2/7 of the card.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1597</Words>
  <Application>Microsoft Office PowerPoint</Application>
  <PresentationFormat>On-screen Show (4:3)</PresentationFormat>
  <Paragraphs>247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Fast Five 1/6/20</vt:lpstr>
      <vt:lpstr>Fast Five 1/6/20</vt:lpstr>
      <vt:lpstr>Fast Five 2/6/20</vt:lpstr>
      <vt:lpstr>Fast Five 2/6/20</vt:lpstr>
      <vt:lpstr>Fast Five 3/6/20</vt:lpstr>
      <vt:lpstr>Fast Five 3/6/20</vt:lpstr>
      <vt:lpstr>Fast Five 4/6/20</vt:lpstr>
      <vt:lpstr>Fast Five 4/6/20</vt:lpstr>
      <vt:lpstr>Fast Five 5/6/20</vt:lpstr>
      <vt:lpstr>Fast Five 5/6/20</vt:lpstr>
      <vt:lpstr>Fast Five 8/6/20</vt:lpstr>
      <vt:lpstr>Fast Five 8/6/20</vt:lpstr>
      <vt:lpstr>Fast Five 9/6/20</vt:lpstr>
      <vt:lpstr>Fast Five 9/6/20</vt:lpstr>
      <vt:lpstr>Fast Five 10/6/20</vt:lpstr>
      <vt:lpstr>Fast Five 10/6/20</vt:lpstr>
      <vt:lpstr>Fast Five 11/6/20</vt:lpstr>
      <vt:lpstr>Fast Five 11/6/20</vt:lpstr>
      <vt:lpstr>Fast Five 12/6/20</vt:lpstr>
      <vt:lpstr>Fast Five 12/6/20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Five 1/6/20</dc:title>
  <dc:creator>sophia</dc:creator>
  <cp:lastModifiedBy>Anna A</cp:lastModifiedBy>
  <cp:revision>2</cp:revision>
  <dcterms:modified xsi:type="dcterms:W3CDTF">2020-05-20T16:17:01Z</dcterms:modified>
</cp:coreProperties>
</file>